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theme/themeOverride1.xml" ContentType="application/vnd.openxmlformats-officedocument.themeOverr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3" r:id="rId3"/>
    <p:sldMasterId id="2147483687" r:id="rId4"/>
    <p:sldMasterId id="2147483700" r:id="rId5"/>
  </p:sldMasterIdLst>
  <p:notesMasterIdLst>
    <p:notesMasterId r:id="rId46"/>
  </p:notesMasterIdLst>
  <p:sldIdLst>
    <p:sldId id="296" r:id="rId6"/>
    <p:sldId id="297" r:id="rId7"/>
    <p:sldId id="257" r:id="rId8"/>
    <p:sldId id="371" r:id="rId9"/>
    <p:sldId id="361" r:id="rId10"/>
    <p:sldId id="260" r:id="rId11"/>
    <p:sldId id="268" r:id="rId12"/>
    <p:sldId id="275" r:id="rId13"/>
    <p:sldId id="363" r:id="rId14"/>
    <p:sldId id="372" r:id="rId15"/>
    <p:sldId id="362" r:id="rId16"/>
    <p:sldId id="369" r:id="rId17"/>
    <p:sldId id="382" r:id="rId18"/>
    <p:sldId id="266" r:id="rId19"/>
    <p:sldId id="366" r:id="rId20"/>
    <p:sldId id="367" r:id="rId21"/>
    <p:sldId id="378" r:id="rId22"/>
    <p:sldId id="379" r:id="rId23"/>
    <p:sldId id="377" r:id="rId24"/>
    <p:sldId id="374" r:id="rId25"/>
    <p:sldId id="265" r:id="rId26"/>
    <p:sldId id="358" r:id="rId27"/>
    <p:sldId id="375" r:id="rId28"/>
    <p:sldId id="376" r:id="rId29"/>
    <p:sldId id="373" r:id="rId30"/>
    <p:sldId id="293" r:id="rId31"/>
    <p:sldId id="357" r:id="rId32"/>
    <p:sldId id="298" r:id="rId33"/>
    <p:sldId id="354" r:id="rId34"/>
    <p:sldId id="353" r:id="rId35"/>
    <p:sldId id="258" r:id="rId36"/>
    <p:sldId id="381" r:id="rId37"/>
    <p:sldId id="303" r:id="rId38"/>
    <p:sldId id="271" r:id="rId39"/>
    <p:sldId id="360" r:id="rId40"/>
    <p:sldId id="284" r:id="rId41"/>
    <p:sldId id="285" r:id="rId42"/>
    <p:sldId id="368" r:id="rId43"/>
    <p:sldId id="380" r:id="rId44"/>
    <p:sldId id="27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0637" autoAdjust="0"/>
    <p:restoredTop sz="94660"/>
  </p:normalViewPr>
  <p:slideViewPr>
    <p:cSldViewPr snapToGrid="0">
      <p:cViewPr>
        <p:scale>
          <a:sx n="60" d="100"/>
          <a:sy n="60" d="100"/>
        </p:scale>
        <p:origin x="267" y="24"/>
      </p:cViewPr>
      <p:guideLst/>
    </p:cSldViewPr>
  </p:slideViewPr>
  <p:notesTextViewPr>
    <p:cViewPr>
      <p:scale>
        <a:sx n="1" d="1"/>
        <a:sy n="1" d="1"/>
      </p:scale>
      <p:origin x="0" y="0"/>
    </p:cViewPr>
  </p:notesTextViewPr>
  <p:sorterViewPr>
    <p:cViewPr>
      <p:scale>
        <a:sx n="30" d="100"/>
        <a:sy n="3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 /><Relationship Id="rId18" Type="http://schemas.openxmlformats.org/officeDocument/2006/relationships/slide" Target="slides/slide13.xml" /><Relationship Id="rId26" Type="http://schemas.openxmlformats.org/officeDocument/2006/relationships/slide" Target="slides/slide21.xml" /><Relationship Id="rId39" Type="http://schemas.openxmlformats.org/officeDocument/2006/relationships/slide" Target="slides/slide34.xml" /><Relationship Id="rId3" Type="http://schemas.openxmlformats.org/officeDocument/2006/relationships/slideMaster" Target="slideMasters/slideMaster3.xml" /><Relationship Id="rId21" Type="http://schemas.openxmlformats.org/officeDocument/2006/relationships/slide" Target="slides/slide16.xml" /><Relationship Id="rId34" Type="http://schemas.openxmlformats.org/officeDocument/2006/relationships/slide" Target="slides/slide29.xml" /><Relationship Id="rId42" Type="http://schemas.openxmlformats.org/officeDocument/2006/relationships/slide" Target="slides/slide37.xml" /><Relationship Id="rId47" Type="http://schemas.openxmlformats.org/officeDocument/2006/relationships/presProps" Target="presProps.xml" /><Relationship Id="rId50" Type="http://schemas.openxmlformats.org/officeDocument/2006/relationships/tableStyles" Target="tableStyles.xml" /><Relationship Id="rId7" Type="http://schemas.openxmlformats.org/officeDocument/2006/relationships/slide" Target="slides/slide2.xml" /><Relationship Id="rId12" Type="http://schemas.openxmlformats.org/officeDocument/2006/relationships/slide" Target="slides/slide7.xml" /><Relationship Id="rId17" Type="http://schemas.openxmlformats.org/officeDocument/2006/relationships/slide" Target="slides/slide12.xml" /><Relationship Id="rId25" Type="http://schemas.openxmlformats.org/officeDocument/2006/relationships/slide" Target="slides/slide20.xml" /><Relationship Id="rId33" Type="http://schemas.openxmlformats.org/officeDocument/2006/relationships/slide" Target="slides/slide28.xml" /><Relationship Id="rId38" Type="http://schemas.openxmlformats.org/officeDocument/2006/relationships/slide" Target="slides/slide33.xml" /><Relationship Id="rId46" Type="http://schemas.openxmlformats.org/officeDocument/2006/relationships/notesMaster" Target="notesMasters/notesMaster1.xml" /><Relationship Id="rId2" Type="http://schemas.openxmlformats.org/officeDocument/2006/relationships/slideMaster" Target="slideMasters/slideMaster2.xml" /><Relationship Id="rId16" Type="http://schemas.openxmlformats.org/officeDocument/2006/relationships/slide" Target="slides/slide11.xml" /><Relationship Id="rId20" Type="http://schemas.openxmlformats.org/officeDocument/2006/relationships/slide" Target="slides/slide15.xml" /><Relationship Id="rId29" Type="http://schemas.openxmlformats.org/officeDocument/2006/relationships/slide" Target="slides/slide24.xml" /><Relationship Id="rId41" Type="http://schemas.openxmlformats.org/officeDocument/2006/relationships/slide" Target="slides/slide36.xml" /><Relationship Id="rId1" Type="http://schemas.openxmlformats.org/officeDocument/2006/relationships/slideMaster" Target="slideMasters/slideMaster1.xml" /><Relationship Id="rId6" Type="http://schemas.openxmlformats.org/officeDocument/2006/relationships/slide" Target="slides/slide1.xml" /><Relationship Id="rId11" Type="http://schemas.openxmlformats.org/officeDocument/2006/relationships/slide" Target="slides/slide6.xml" /><Relationship Id="rId24" Type="http://schemas.openxmlformats.org/officeDocument/2006/relationships/slide" Target="slides/slide19.xml" /><Relationship Id="rId32" Type="http://schemas.openxmlformats.org/officeDocument/2006/relationships/slide" Target="slides/slide27.xml" /><Relationship Id="rId37" Type="http://schemas.openxmlformats.org/officeDocument/2006/relationships/slide" Target="slides/slide32.xml" /><Relationship Id="rId40" Type="http://schemas.openxmlformats.org/officeDocument/2006/relationships/slide" Target="slides/slide35.xml" /><Relationship Id="rId45" Type="http://schemas.openxmlformats.org/officeDocument/2006/relationships/slide" Target="slides/slide40.xml" /><Relationship Id="rId5" Type="http://schemas.openxmlformats.org/officeDocument/2006/relationships/slideMaster" Target="slideMasters/slideMaster5.xml" /><Relationship Id="rId15" Type="http://schemas.openxmlformats.org/officeDocument/2006/relationships/slide" Target="slides/slide10.xml" /><Relationship Id="rId23" Type="http://schemas.openxmlformats.org/officeDocument/2006/relationships/slide" Target="slides/slide18.xml" /><Relationship Id="rId28" Type="http://schemas.openxmlformats.org/officeDocument/2006/relationships/slide" Target="slides/slide23.xml" /><Relationship Id="rId36" Type="http://schemas.openxmlformats.org/officeDocument/2006/relationships/slide" Target="slides/slide31.xml" /><Relationship Id="rId49" Type="http://schemas.openxmlformats.org/officeDocument/2006/relationships/theme" Target="theme/theme1.xml" /><Relationship Id="rId10" Type="http://schemas.openxmlformats.org/officeDocument/2006/relationships/slide" Target="slides/slide5.xml" /><Relationship Id="rId19" Type="http://schemas.openxmlformats.org/officeDocument/2006/relationships/slide" Target="slides/slide14.xml" /><Relationship Id="rId31" Type="http://schemas.openxmlformats.org/officeDocument/2006/relationships/slide" Target="slides/slide26.xml" /><Relationship Id="rId44" Type="http://schemas.openxmlformats.org/officeDocument/2006/relationships/slide" Target="slides/slide39.xml" /><Relationship Id="rId4" Type="http://schemas.openxmlformats.org/officeDocument/2006/relationships/slideMaster" Target="slideMasters/slideMaster4.xml" /><Relationship Id="rId9" Type="http://schemas.openxmlformats.org/officeDocument/2006/relationships/slide" Target="slides/slide4.xml" /><Relationship Id="rId14" Type="http://schemas.openxmlformats.org/officeDocument/2006/relationships/slide" Target="slides/slide9.xml" /><Relationship Id="rId22" Type="http://schemas.openxmlformats.org/officeDocument/2006/relationships/slide" Target="slides/slide17.xml" /><Relationship Id="rId27" Type="http://schemas.openxmlformats.org/officeDocument/2006/relationships/slide" Target="slides/slide22.xml" /><Relationship Id="rId30" Type="http://schemas.openxmlformats.org/officeDocument/2006/relationships/slide" Target="slides/slide25.xml" /><Relationship Id="rId35" Type="http://schemas.openxmlformats.org/officeDocument/2006/relationships/slide" Target="slides/slide30.xml" /><Relationship Id="rId43" Type="http://schemas.openxmlformats.org/officeDocument/2006/relationships/slide" Target="slides/slide38.xml" /><Relationship Id="rId48" Type="http://schemas.openxmlformats.org/officeDocument/2006/relationships/viewProps" Target="viewProps.xml" /><Relationship Id="rId8" Type="http://schemas.openxmlformats.org/officeDocument/2006/relationships/slide" Target="slides/slide3.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B8968A-EA7D-468E-9928-075084173561}"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91E3C201-6C6C-45CE-A0CF-6C1C0992646F}">
      <dgm:prSet phldrT="[Text]"/>
      <dgm:spPr>
        <a:solidFill>
          <a:schemeClr val="accent1"/>
        </a:solidFill>
      </dgm:spPr>
      <dgm:t>
        <a:bodyPr/>
        <a:lstStyle/>
        <a:p>
          <a:r>
            <a:rPr lang="en-US" dirty="0" err="1"/>
            <a:t>Rencana</a:t>
          </a:r>
          <a:r>
            <a:rPr lang="en-US" dirty="0"/>
            <a:t> </a:t>
          </a:r>
          <a:r>
            <a:rPr lang="en-US" dirty="0" err="1"/>
            <a:t>Tuhan</a:t>
          </a:r>
          <a:r>
            <a:rPr lang="en-US" dirty="0"/>
            <a:t> ?</a:t>
          </a:r>
        </a:p>
        <a:p>
          <a:r>
            <a:rPr lang="en-US" dirty="0" err="1"/>
            <a:t>Panggilan</a:t>
          </a:r>
          <a:r>
            <a:rPr lang="en-US" dirty="0"/>
            <a:t> </a:t>
          </a:r>
          <a:r>
            <a:rPr lang="en-US" dirty="0" err="1"/>
            <a:t>saya</a:t>
          </a:r>
          <a:r>
            <a:rPr lang="en-US" dirty="0"/>
            <a:t>?</a:t>
          </a:r>
        </a:p>
      </dgm:t>
    </dgm:pt>
    <dgm:pt modelId="{43943C8C-FA77-45A7-99A6-CB93BC876ED6}" type="parTrans" cxnId="{5824F58A-29CB-48AD-9D2D-3BA1D07ECB97}">
      <dgm:prSet/>
      <dgm:spPr/>
      <dgm:t>
        <a:bodyPr/>
        <a:lstStyle/>
        <a:p>
          <a:endParaRPr lang="en-US"/>
        </a:p>
      </dgm:t>
    </dgm:pt>
    <dgm:pt modelId="{D1D55B5A-AB89-40DF-BA8C-55C5FD5A87FE}" type="sibTrans" cxnId="{5824F58A-29CB-48AD-9D2D-3BA1D07ECB97}">
      <dgm:prSet/>
      <dgm:spPr/>
      <dgm:t>
        <a:bodyPr/>
        <a:lstStyle/>
        <a:p>
          <a:endParaRPr lang="en-US"/>
        </a:p>
      </dgm:t>
    </dgm:pt>
    <dgm:pt modelId="{1EC29D34-8F3C-448E-A332-A0DFD50433ED}">
      <dgm:prSet phldrT="[Tex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21590" tIns="21590" rIns="21590" bIns="21590" numCol="1" spcCol="1270" anchor="ctr" anchorCtr="0"/>
        <a:lstStyle/>
        <a:p>
          <a:pPr marL="0" lvl="0" indent="0" algn="ctr" defTabSz="755650">
            <a:lnSpc>
              <a:spcPct val="90000"/>
            </a:lnSpc>
            <a:spcBef>
              <a:spcPct val="0"/>
            </a:spcBef>
            <a:spcAft>
              <a:spcPct val="35000"/>
            </a:spcAft>
            <a:buNone/>
          </a:pPr>
          <a:r>
            <a:rPr lang="en-US" sz="1700" kern="1200" dirty="0">
              <a:solidFill>
                <a:prstClr val="white"/>
              </a:solidFill>
              <a:latin typeface="Calibri" panose="020F0502020204030204"/>
              <a:ea typeface="+mn-ea"/>
              <a:cs typeface="+mn-cs"/>
            </a:rPr>
            <a:t>Biz now.</a:t>
          </a:r>
        </a:p>
        <a:p>
          <a:pPr marL="0" lvl="0" indent="0" algn="ctr" defTabSz="755650">
            <a:lnSpc>
              <a:spcPct val="90000"/>
            </a:lnSpc>
            <a:spcBef>
              <a:spcPct val="0"/>
            </a:spcBef>
            <a:spcAft>
              <a:spcPct val="35000"/>
            </a:spcAft>
            <a:buNone/>
          </a:pPr>
          <a:r>
            <a:rPr lang="en-US" sz="1700" kern="1200" dirty="0" err="1">
              <a:solidFill>
                <a:prstClr val="white"/>
              </a:solidFill>
              <a:latin typeface="Calibri" panose="020F0502020204030204"/>
              <a:ea typeface="+mn-ea"/>
              <a:cs typeface="+mn-cs"/>
            </a:rPr>
            <a:t>Macam</a:t>
          </a:r>
          <a:r>
            <a:rPr lang="en-US" sz="1700" kern="1200" dirty="0">
              <a:solidFill>
                <a:prstClr val="white"/>
              </a:solidFill>
              <a:latin typeface="Calibri" panose="020F0502020204030204"/>
              <a:ea typeface="+mn-ea"/>
              <a:cs typeface="+mn-cs"/>
            </a:rPr>
            <a:t> </a:t>
          </a:r>
          <a:r>
            <a:rPr lang="en-US" sz="1700" kern="1200" dirty="0" err="1">
              <a:solidFill>
                <a:prstClr val="white"/>
              </a:solidFill>
              <a:latin typeface="Calibri" panose="020F0502020204030204"/>
              <a:ea typeface="+mn-ea"/>
              <a:cs typeface="+mn-cs"/>
            </a:rPr>
            <a:t>ragamnya</a:t>
          </a:r>
          <a:endParaRPr lang="en-US" sz="1700" kern="1200" dirty="0">
            <a:solidFill>
              <a:prstClr val="white"/>
            </a:solidFill>
            <a:latin typeface="Calibri" panose="020F0502020204030204"/>
            <a:ea typeface="+mn-ea"/>
            <a:cs typeface="+mn-cs"/>
          </a:endParaRPr>
        </a:p>
      </dgm:t>
    </dgm:pt>
    <dgm:pt modelId="{5B80392D-2FBA-49B9-8246-738692961B4B}" type="parTrans" cxnId="{FF4E6F96-040C-406E-B163-F6D3A49835EA}">
      <dgm:prSet/>
      <dgm:spPr/>
      <dgm:t>
        <a:bodyPr/>
        <a:lstStyle/>
        <a:p>
          <a:endParaRPr lang="en-US"/>
        </a:p>
      </dgm:t>
    </dgm:pt>
    <dgm:pt modelId="{E14F6EA5-4A47-4F96-BADB-E8CA70DE1EA0}" type="sibTrans" cxnId="{FF4E6F96-040C-406E-B163-F6D3A49835EA}">
      <dgm:prSet/>
      <dgm:spPr/>
      <dgm:t>
        <a:bodyPr/>
        <a:lstStyle/>
        <a:p>
          <a:endParaRPr lang="en-US"/>
        </a:p>
      </dgm:t>
    </dgm:pt>
    <dgm:pt modelId="{51723A2B-CE6D-4354-8D05-D22708756470}">
      <dgm:prSet phldrT="[Text]"/>
      <dgm:spPr/>
      <dgm:t>
        <a:bodyPr/>
        <a:lstStyle/>
        <a:p>
          <a:r>
            <a:rPr lang="en-US" dirty="0" err="1"/>
            <a:t>Memilih</a:t>
          </a:r>
          <a:r>
            <a:rPr lang="en-US" dirty="0"/>
            <a:t> biz </a:t>
          </a:r>
          <a:r>
            <a:rPr lang="en-US" dirty="0" err="1"/>
            <a:t>apa</a:t>
          </a:r>
          <a:r>
            <a:rPr lang="en-US" dirty="0"/>
            <a:t> ?</a:t>
          </a:r>
        </a:p>
        <a:p>
          <a:r>
            <a:rPr lang="en-US" dirty="0" err="1"/>
            <a:t>Mengapa</a:t>
          </a:r>
          <a:r>
            <a:rPr lang="en-US" dirty="0"/>
            <a:t>?</a:t>
          </a:r>
        </a:p>
      </dgm:t>
    </dgm:pt>
    <dgm:pt modelId="{E70EF0A7-F582-4418-9E69-7728204C5E1A}" type="parTrans" cxnId="{820B1F05-279D-4C3A-BB3F-796F659FEE6D}">
      <dgm:prSet/>
      <dgm:spPr/>
      <dgm:t>
        <a:bodyPr/>
        <a:lstStyle/>
        <a:p>
          <a:endParaRPr lang="en-US"/>
        </a:p>
      </dgm:t>
    </dgm:pt>
    <dgm:pt modelId="{105D98E8-D814-429F-9A0C-EDC375310E6D}" type="sibTrans" cxnId="{820B1F05-279D-4C3A-BB3F-796F659FEE6D}">
      <dgm:prSet/>
      <dgm:spPr/>
      <dgm:t>
        <a:bodyPr/>
        <a:lstStyle/>
        <a:p>
          <a:endParaRPr lang="en-US"/>
        </a:p>
      </dgm:t>
    </dgm:pt>
    <dgm:pt modelId="{EA8E284B-B71F-481B-A09E-5F4B50874E0A}">
      <dgm:prSet phldrT="[Text]" custT="1"/>
      <dgm:spPr/>
      <dgm:t>
        <a:bodyPr/>
        <a:lstStyle/>
        <a:p>
          <a:r>
            <a:rPr lang="en-US" sz="1600" dirty="0"/>
            <a:t>Modeling, </a:t>
          </a:r>
          <a:r>
            <a:rPr lang="en-US" sz="1600" dirty="0" err="1"/>
            <a:t>SIMULASi</a:t>
          </a:r>
          <a:endParaRPr lang="en-US" sz="1600" dirty="0"/>
        </a:p>
        <a:p>
          <a:r>
            <a:rPr lang="en-US" sz="1600" dirty="0"/>
            <a:t>BMC, Fin, Risk</a:t>
          </a:r>
        </a:p>
      </dgm:t>
    </dgm:pt>
    <dgm:pt modelId="{04DA088E-198D-4EAA-96D2-312DE9D82594}" type="parTrans" cxnId="{23E653ED-855F-4C5A-BC16-983D7B5B770E}">
      <dgm:prSet/>
      <dgm:spPr/>
      <dgm:t>
        <a:bodyPr/>
        <a:lstStyle/>
        <a:p>
          <a:endParaRPr lang="en-US"/>
        </a:p>
      </dgm:t>
    </dgm:pt>
    <dgm:pt modelId="{270090D1-C635-4B4F-8B40-CB630CFD37F6}" type="sibTrans" cxnId="{23E653ED-855F-4C5A-BC16-983D7B5B770E}">
      <dgm:prSet/>
      <dgm:spPr/>
      <dgm:t>
        <a:bodyPr/>
        <a:lstStyle/>
        <a:p>
          <a:endParaRPr lang="en-US"/>
        </a:p>
      </dgm:t>
    </dgm:pt>
    <dgm:pt modelId="{F9E783CE-D3A3-44FD-8D7B-FA8D1B4EC684}">
      <dgm:prSet phldrT="[Text]"/>
      <dgm:spPr>
        <a:solidFill>
          <a:srgbClr val="FF0000"/>
        </a:solidFill>
      </dgm:spPr>
      <dgm:t>
        <a:bodyPr/>
        <a:lstStyle/>
        <a:p>
          <a:r>
            <a:rPr lang="en-US" dirty="0" err="1"/>
            <a:t>Incubasi</a:t>
          </a:r>
          <a:r>
            <a:rPr lang="en-US" dirty="0"/>
            <a:t>, community, coach</a:t>
          </a:r>
        </a:p>
      </dgm:t>
    </dgm:pt>
    <dgm:pt modelId="{38853238-D08D-4DA6-9301-B4AB78CA506B}" type="parTrans" cxnId="{B74AAE64-6595-4818-9BF0-84175F38C351}">
      <dgm:prSet/>
      <dgm:spPr/>
      <dgm:t>
        <a:bodyPr/>
        <a:lstStyle/>
        <a:p>
          <a:endParaRPr lang="en-US"/>
        </a:p>
      </dgm:t>
    </dgm:pt>
    <dgm:pt modelId="{B900E70E-C93F-4F81-AD30-6F784DB9685B}" type="sibTrans" cxnId="{B74AAE64-6595-4818-9BF0-84175F38C351}">
      <dgm:prSet/>
      <dgm:spPr/>
      <dgm:t>
        <a:bodyPr/>
        <a:lstStyle/>
        <a:p>
          <a:endParaRPr lang="en-US"/>
        </a:p>
      </dgm:t>
    </dgm:pt>
    <dgm:pt modelId="{DB8915C0-1140-404D-8D51-6DA53A0146FF}">
      <dgm:prSet phldrT="[Text]"/>
      <dgm:spPr/>
      <dgm:t>
        <a:bodyPr/>
        <a:lstStyle/>
        <a:p>
          <a:r>
            <a:rPr lang="en-US" dirty="0" err="1"/>
            <a:t>Infrastruktur</a:t>
          </a:r>
          <a:r>
            <a:rPr lang="en-US" dirty="0"/>
            <a:t>,  </a:t>
          </a:r>
          <a:r>
            <a:rPr lang="en-US" dirty="0" err="1"/>
            <a:t>organisasi</a:t>
          </a:r>
          <a:r>
            <a:rPr lang="en-US" dirty="0"/>
            <a:t>,</a:t>
          </a:r>
        </a:p>
        <a:p>
          <a:r>
            <a:rPr lang="en-US" dirty="0"/>
            <a:t>modal</a:t>
          </a:r>
        </a:p>
      </dgm:t>
    </dgm:pt>
    <dgm:pt modelId="{5F8EC215-0EBE-464C-896E-1CF74A57C8F7}" type="parTrans" cxnId="{8243FFEB-7A92-4B57-920F-DC872A91BCF5}">
      <dgm:prSet/>
      <dgm:spPr/>
      <dgm:t>
        <a:bodyPr/>
        <a:lstStyle/>
        <a:p>
          <a:endParaRPr lang="en-US"/>
        </a:p>
      </dgm:t>
    </dgm:pt>
    <dgm:pt modelId="{57F6C12A-57A3-4C9B-A2C6-A5910C269000}" type="sibTrans" cxnId="{8243FFEB-7A92-4B57-920F-DC872A91BCF5}">
      <dgm:prSet/>
      <dgm:spPr/>
      <dgm:t>
        <a:bodyPr/>
        <a:lstStyle/>
        <a:p>
          <a:endParaRPr lang="en-US"/>
        </a:p>
      </dgm:t>
    </dgm:pt>
    <dgm:pt modelId="{09E1EB45-2D40-4793-8CFB-3DCD3173F8AB}">
      <dgm:prSet phldrT="[Text]"/>
      <dgm:spPr/>
      <dgm:t>
        <a:bodyPr/>
        <a:lstStyle/>
        <a:p>
          <a:r>
            <a:rPr lang="en-US" dirty="0"/>
            <a:t>Prod Dev dan Biz Dev</a:t>
          </a:r>
        </a:p>
      </dgm:t>
    </dgm:pt>
    <dgm:pt modelId="{72C8273C-434A-4B8B-A4C1-11E074ACFEB0}" type="parTrans" cxnId="{83DF6109-C38E-46F0-9296-3EA3682AA5D4}">
      <dgm:prSet/>
      <dgm:spPr/>
      <dgm:t>
        <a:bodyPr/>
        <a:lstStyle/>
        <a:p>
          <a:endParaRPr lang="en-US"/>
        </a:p>
      </dgm:t>
    </dgm:pt>
    <dgm:pt modelId="{47B1BF55-687E-4091-A2C0-701E50B2E43C}" type="sibTrans" cxnId="{83DF6109-C38E-46F0-9296-3EA3682AA5D4}">
      <dgm:prSet/>
      <dgm:spPr/>
      <dgm:t>
        <a:bodyPr/>
        <a:lstStyle/>
        <a:p>
          <a:endParaRPr lang="en-US"/>
        </a:p>
      </dgm:t>
    </dgm:pt>
    <dgm:pt modelId="{9D66EEAE-D9C9-4F37-B7BE-4DC778AF8307}" type="pres">
      <dgm:prSet presAssocID="{96B8968A-EA7D-468E-9928-075084173561}" presName="Name0" presStyleCnt="0">
        <dgm:presLayoutVars>
          <dgm:chMax val="1"/>
          <dgm:chPref val="1"/>
          <dgm:dir/>
          <dgm:animOne val="branch"/>
          <dgm:animLvl val="lvl"/>
        </dgm:presLayoutVars>
      </dgm:prSet>
      <dgm:spPr/>
    </dgm:pt>
    <dgm:pt modelId="{1095C778-18EA-40E4-BD7A-4B9F17E7E103}" type="pres">
      <dgm:prSet presAssocID="{91E3C201-6C6C-45CE-A0CF-6C1C0992646F}" presName="Parent" presStyleLbl="node0" presStyleIdx="0" presStyleCnt="1">
        <dgm:presLayoutVars>
          <dgm:chMax val="6"/>
          <dgm:chPref val="6"/>
        </dgm:presLayoutVars>
      </dgm:prSet>
      <dgm:spPr/>
    </dgm:pt>
    <dgm:pt modelId="{C59DE45C-D8B6-4D5E-871D-D561D5685AEC}" type="pres">
      <dgm:prSet presAssocID="{1EC29D34-8F3C-448E-A332-A0DFD50433ED}" presName="Accent1" presStyleCnt="0"/>
      <dgm:spPr/>
    </dgm:pt>
    <dgm:pt modelId="{9F184B4D-31C7-43CC-AC97-3998E059C775}" type="pres">
      <dgm:prSet presAssocID="{1EC29D34-8F3C-448E-A332-A0DFD50433ED}" presName="Accent" presStyleLbl="bgShp" presStyleIdx="0" presStyleCnt="6"/>
      <dgm:spPr/>
    </dgm:pt>
    <dgm:pt modelId="{9350F4BC-1774-49E1-AAAF-A1720EDE3FD7}" type="pres">
      <dgm:prSet presAssocID="{1EC29D34-8F3C-448E-A332-A0DFD50433ED}" presName="Child1" presStyleLbl="node1" presStyleIdx="0" presStyleCnt="6">
        <dgm:presLayoutVars>
          <dgm:chMax val="0"/>
          <dgm:chPref val="0"/>
          <dgm:bulletEnabled val="1"/>
        </dgm:presLayoutVars>
      </dgm:prSet>
      <dgm:spPr>
        <a:xfrm>
          <a:off x="3157475" y="0"/>
          <a:ext cx="1820800" cy="1575206"/>
        </a:xfrm>
        <a:prstGeom prst="hexagon">
          <a:avLst>
            <a:gd name="adj" fmla="val 28570"/>
            <a:gd name="vf" fmla="val 115470"/>
          </a:avLst>
        </a:prstGeom>
      </dgm:spPr>
    </dgm:pt>
    <dgm:pt modelId="{71282A61-8006-4190-9184-652E3A8507C9}" type="pres">
      <dgm:prSet presAssocID="{51723A2B-CE6D-4354-8D05-D22708756470}" presName="Accent2" presStyleCnt="0"/>
      <dgm:spPr/>
    </dgm:pt>
    <dgm:pt modelId="{4FBF7457-09F3-463C-B736-B440B92BE7D4}" type="pres">
      <dgm:prSet presAssocID="{51723A2B-CE6D-4354-8D05-D22708756470}" presName="Accent" presStyleLbl="bgShp" presStyleIdx="1" presStyleCnt="6"/>
      <dgm:spPr/>
    </dgm:pt>
    <dgm:pt modelId="{2F412FAD-F53E-4EDD-8A70-57E4BB3D5BCF}" type="pres">
      <dgm:prSet presAssocID="{51723A2B-CE6D-4354-8D05-D22708756470}" presName="Child2" presStyleLbl="node1" presStyleIdx="1" presStyleCnt="6" custLinFactNeighborX="-91482" custLinFactNeighborY="-63274">
        <dgm:presLayoutVars>
          <dgm:chMax val="0"/>
          <dgm:chPref val="0"/>
          <dgm:bulletEnabled val="1"/>
        </dgm:presLayoutVars>
      </dgm:prSet>
      <dgm:spPr/>
    </dgm:pt>
    <dgm:pt modelId="{E70EC406-1F9E-4D23-AFE9-BB16A0285DAE}" type="pres">
      <dgm:prSet presAssocID="{EA8E284B-B71F-481B-A09E-5F4B50874E0A}" presName="Accent3" presStyleCnt="0"/>
      <dgm:spPr/>
    </dgm:pt>
    <dgm:pt modelId="{B6CB8054-5098-4362-9167-E434E6C5072A}" type="pres">
      <dgm:prSet presAssocID="{EA8E284B-B71F-481B-A09E-5F4B50874E0A}" presName="Accent" presStyleLbl="bgShp" presStyleIdx="2" presStyleCnt="6"/>
      <dgm:spPr/>
    </dgm:pt>
    <dgm:pt modelId="{C6B5567A-C782-4811-B466-95A33AF0B3C2}" type="pres">
      <dgm:prSet presAssocID="{EA8E284B-B71F-481B-A09E-5F4B50874E0A}" presName="Child3" presStyleLbl="node1" presStyleIdx="2" presStyleCnt="6">
        <dgm:presLayoutVars>
          <dgm:chMax val="0"/>
          <dgm:chPref val="0"/>
          <dgm:bulletEnabled val="1"/>
        </dgm:presLayoutVars>
      </dgm:prSet>
      <dgm:spPr/>
    </dgm:pt>
    <dgm:pt modelId="{60592736-C34B-4861-BED2-12A0A72DBD86}" type="pres">
      <dgm:prSet presAssocID="{F9E783CE-D3A3-44FD-8D7B-FA8D1B4EC684}" presName="Accent4" presStyleCnt="0"/>
      <dgm:spPr/>
    </dgm:pt>
    <dgm:pt modelId="{7D91CC61-B840-43B7-82DF-AF824AFC7786}" type="pres">
      <dgm:prSet presAssocID="{F9E783CE-D3A3-44FD-8D7B-FA8D1B4EC684}" presName="Accent" presStyleLbl="bgShp" presStyleIdx="3" presStyleCnt="6"/>
      <dgm:spPr/>
    </dgm:pt>
    <dgm:pt modelId="{7FC9CB97-604C-4FD3-B9CC-5858DCBC4688}" type="pres">
      <dgm:prSet presAssocID="{F9E783CE-D3A3-44FD-8D7B-FA8D1B4EC684}" presName="Child4" presStyleLbl="node1" presStyleIdx="3" presStyleCnt="6">
        <dgm:presLayoutVars>
          <dgm:chMax val="0"/>
          <dgm:chPref val="0"/>
          <dgm:bulletEnabled val="1"/>
        </dgm:presLayoutVars>
      </dgm:prSet>
      <dgm:spPr/>
    </dgm:pt>
    <dgm:pt modelId="{33187F26-6E53-40A8-B061-99E40CB93DE6}" type="pres">
      <dgm:prSet presAssocID="{DB8915C0-1140-404D-8D51-6DA53A0146FF}" presName="Accent5" presStyleCnt="0"/>
      <dgm:spPr/>
    </dgm:pt>
    <dgm:pt modelId="{759B5773-DF6D-49DD-9AB4-EA1027EB4C7A}" type="pres">
      <dgm:prSet presAssocID="{DB8915C0-1140-404D-8D51-6DA53A0146FF}" presName="Accent" presStyleLbl="bgShp" presStyleIdx="4" presStyleCnt="6"/>
      <dgm:spPr/>
    </dgm:pt>
    <dgm:pt modelId="{45CDF4E0-CEDF-420F-9A68-0DB542C0A805}" type="pres">
      <dgm:prSet presAssocID="{DB8915C0-1140-404D-8D51-6DA53A0146FF}" presName="Child5" presStyleLbl="node1" presStyleIdx="4" presStyleCnt="6">
        <dgm:presLayoutVars>
          <dgm:chMax val="0"/>
          <dgm:chPref val="0"/>
          <dgm:bulletEnabled val="1"/>
        </dgm:presLayoutVars>
      </dgm:prSet>
      <dgm:spPr/>
    </dgm:pt>
    <dgm:pt modelId="{ECB600F3-5EB7-4B02-9628-244A9AFCB335}" type="pres">
      <dgm:prSet presAssocID="{09E1EB45-2D40-4793-8CFB-3DCD3173F8AB}" presName="Accent6" presStyleCnt="0"/>
      <dgm:spPr/>
    </dgm:pt>
    <dgm:pt modelId="{6A124F00-96D4-4A05-8B93-4B466CEF38DE}" type="pres">
      <dgm:prSet presAssocID="{09E1EB45-2D40-4793-8CFB-3DCD3173F8AB}" presName="Accent" presStyleLbl="bgShp" presStyleIdx="5" presStyleCnt="6"/>
      <dgm:spPr/>
    </dgm:pt>
    <dgm:pt modelId="{78CEB29E-CB21-486F-8054-261357CC12BD}" type="pres">
      <dgm:prSet presAssocID="{09E1EB45-2D40-4793-8CFB-3DCD3173F8AB}" presName="Child6" presStyleLbl="node1" presStyleIdx="5" presStyleCnt="6" custLinFactNeighborX="3013" custLinFactNeighborY="-241">
        <dgm:presLayoutVars>
          <dgm:chMax val="0"/>
          <dgm:chPref val="0"/>
          <dgm:bulletEnabled val="1"/>
        </dgm:presLayoutVars>
      </dgm:prSet>
      <dgm:spPr/>
    </dgm:pt>
  </dgm:ptLst>
  <dgm:cxnLst>
    <dgm:cxn modelId="{65550F05-F9D4-4931-BCBC-4735FE089647}" type="presOf" srcId="{F9E783CE-D3A3-44FD-8D7B-FA8D1B4EC684}" destId="{7FC9CB97-604C-4FD3-B9CC-5858DCBC4688}" srcOrd="0" destOrd="0" presId="urn:microsoft.com/office/officeart/2011/layout/HexagonRadial"/>
    <dgm:cxn modelId="{820B1F05-279D-4C3A-BB3F-796F659FEE6D}" srcId="{91E3C201-6C6C-45CE-A0CF-6C1C0992646F}" destId="{51723A2B-CE6D-4354-8D05-D22708756470}" srcOrd="1" destOrd="0" parTransId="{E70EF0A7-F582-4418-9E69-7728204C5E1A}" sibTransId="{105D98E8-D814-429F-9A0C-EDC375310E6D}"/>
    <dgm:cxn modelId="{83DF6109-C38E-46F0-9296-3EA3682AA5D4}" srcId="{91E3C201-6C6C-45CE-A0CF-6C1C0992646F}" destId="{09E1EB45-2D40-4793-8CFB-3DCD3173F8AB}" srcOrd="5" destOrd="0" parTransId="{72C8273C-434A-4B8B-A4C1-11E074ACFEB0}" sibTransId="{47B1BF55-687E-4091-A2C0-701E50B2E43C}"/>
    <dgm:cxn modelId="{8EBC7719-7014-47DB-A443-03A919868C33}" type="presOf" srcId="{91E3C201-6C6C-45CE-A0CF-6C1C0992646F}" destId="{1095C778-18EA-40E4-BD7A-4B9F17E7E103}" srcOrd="0" destOrd="0" presId="urn:microsoft.com/office/officeart/2011/layout/HexagonRadial"/>
    <dgm:cxn modelId="{D195493C-B7B1-4161-B5E9-89A1EC1A1545}" type="presOf" srcId="{51723A2B-CE6D-4354-8D05-D22708756470}" destId="{2F412FAD-F53E-4EDD-8A70-57E4BB3D5BCF}" srcOrd="0" destOrd="0" presId="urn:microsoft.com/office/officeart/2011/layout/HexagonRadial"/>
    <dgm:cxn modelId="{B74AAE64-6595-4818-9BF0-84175F38C351}" srcId="{91E3C201-6C6C-45CE-A0CF-6C1C0992646F}" destId="{F9E783CE-D3A3-44FD-8D7B-FA8D1B4EC684}" srcOrd="3" destOrd="0" parTransId="{38853238-D08D-4DA6-9301-B4AB78CA506B}" sibTransId="{B900E70E-C93F-4F81-AD30-6F784DB9685B}"/>
    <dgm:cxn modelId="{1E0EFB66-D0AB-4175-BFCF-7D620A524848}" type="presOf" srcId="{96B8968A-EA7D-468E-9928-075084173561}" destId="{9D66EEAE-D9C9-4F37-B7BE-4DC778AF8307}" srcOrd="0" destOrd="0" presId="urn:microsoft.com/office/officeart/2011/layout/HexagonRadial"/>
    <dgm:cxn modelId="{DFF7C979-5461-47D6-9EF8-AC7E1C7A6A16}" type="presOf" srcId="{EA8E284B-B71F-481B-A09E-5F4B50874E0A}" destId="{C6B5567A-C782-4811-B466-95A33AF0B3C2}" srcOrd="0" destOrd="0" presId="urn:microsoft.com/office/officeart/2011/layout/HexagonRadial"/>
    <dgm:cxn modelId="{5824F58A-29CB-48AD-9D2D-3BA1D07ECB97}" srcId="{96B8968A-EA7D-468E-9928-075084173561}" destId="{91E3C201-6C6C-45CE-A0CF-6C1C0992646F}" srcOrd="0" destOrd="0" parTransId="{43943C8C-FA77-45A7-99A6-CB93BC876ED6}" sibTransId="{D1D55B5A-AB89-40DF-BA8C-55C5FD5A87FE}"/>
    <dgm:cxn modelId="{1C59DC95-C9DB-4FD8-8FA1-04ECE4D00298}" type="presOf" srcId="{1EC29D34-8F3C-448E-A332-A0DFD50433ED}" destId="{9350F4BC-1774-49E1-AAAF-A1720EDE3FD7}" srcOrd="0" destOrd="0" presId="urn:microsoft.com/office/officeart/2011/layout/HexagonRadial"/>
    <dgm:cxn modelId="{FF4E6F96-040C-406E-B163-F6D3A49835EA}" srcId="{91E3C201-6C6C-45CE-A0CF-6C1C0992646F}" destId="{1EC29D34-8F3C-448E-A332-A0DFD50433ED}" srcOrd="0" destOrd="0" parTransId="{5B80392D-2FBA-49B9-8246-738692961B4B}" sibTransId="{E14F6EA5-4A47-4F96-BADB-E8CA70DE1EA0}"/>
    <dgm:cxn modelId="{FECA08C1-3EED-4691-8B8F-4699B64E9E67}" type="presOf" srcId="{DB8915C0-1140-404D-8D51-6DA53A0146FF}" destId="{45CDF4E0-CEDF-420F-9A68-0DB542C0A805}" srcOrd="0" destOrd="0" presId="urn:microsoft.com/office/officeart/2011/layout/HexagonRadial"/>
    <dgm:cxn modelId="{07B8F5C9-7435-45FA-8F6D-91D177EF5040}" type="presOf" srcId="{09E1EB45-2D40-4793-8CFB-3DCD3173F8AB}" destId="{78CEB29E-CB21-486F-8054-261357CC12BD}" srcOrd="0" destOrd="0" presId="urn:microsoft.com/office/officeart/2011/layout/HexagonRadial"/>
    <dgm:cxn modelId="{8243FFEB-7A92-4B57-920F-DC872A91BCF5}" srcId="{91E3C201-6C6C-45CE-A0CF-6C1C0992646F}" destId="{DB8915C0-1140-404D-8D51-6DA53A0146FF}" srcOrd="4" destOrd="0" parTransId="{5F8EC215-0EBE-464C-896E-1CF74A57C8F7}" sibTransId="{57F6C12A-57A3-4C9B-A2C6-A5910C269000}"/>
    <dgm:cxn modelId="{23E653ED-855F-4C5A-BC16-983D7B5B770E}" srcId="{91E3C201-6C6C-45CE-A0CF-6C1C0992646F}" destId="{EA8E284B-B71F-481B-A09E-5F4B50874E0A}" srcOrd="2" destOrd="0" parTransId="{04DA088E-198D-4EAA-96D2-312DE9D82594}" sibTransId="{270090D1-C635-4B4F-8B40-CB630CFD37F6}"/>
    <dgm:cxn modelId="{88B7FA48-29F6-4959-BB46-F9D5F66EF1F0}" type="presParOf" srcId="{9D66EEAE-D9C9-4F37-B7BE-4DC778AF8307}" destId="{1095C778-18EA-40E4-BD7A-4B9F17E7E103}" srcOrd="0" destOrd="0" presId="urn:microsoft.com/office/officeart/2011/layout/HexagonRadial"/>
    <dgm:cxn modelId="{A6E8B7C1-5543-4FE7-B9F5-535F28E3E619}" type="presParOf" srcId="{9D66EEAE-D9C9-4F37-B7BE-4DC778AF8307}" destId="{C59DE45C-D8B6-4D5E-871D-D561D5685AEC}" srcOrd="1" destOrd="0" presId="urn:microsoft.com/office/officeart/2011/layout/HexagonRadial"/>
    <dgm:cxn modelId="{0EA56B3F-ECEC-4F36-8BA7-97806F515626}" type="presParOf" srcId="{C59DE45C-D8B6-4D5E-871D-D561D5685AEC}" destId="{9F184B4D-31C7-43CC-AC97-3998E059C775}" srcOrd="0" destOrd="0" presId="urn:microsoft.com/office/officeart/2011/layout/HexagonRadial"/>
    <dgm:cxn modelId="{87DDA60C-CC03-406F-BDBF-022B04BC968A}" type="presParOf" srcId="{9D66EEAE-D9C9-4F37-B7BE-4DC778AF8307}" destId="{9350F4BC-1774-49E1-AAAF-A1720EDE3FD7}" srcOrd="2" destOrd="0" presId="urn:microsoft.com/office/officeart/2011/layout/HexagonRadial"/>
    <dgm:cxn modelId="{5EDCC15C-2224-4576-800C-8BE5169DB729}" type="presParOf" srcId="{9D66EEAE-D9C9-4F37-B7BE-4DC778AF8307}" destId="{71282A61-8006-4190-9184-652E3A8507C9}" srcOrd="3" destOrd="0" presId="urn:microsoft.com/office/officeart/2011/layout/HexagonRadial"/>
    <dgm:cxn modelId="{3D2F743E-B53A-42BF-B296-1F9DAB278C82}" type="presParOf" srcId="{71282A61-8006-4190-9184-652E3A8507C9}" destId="{4FBF7457-09F3-463C-B736-B440B92BE7D4}" srcOrd="0" destOrd="0" presId="urn:microsoft.com/office/officeart/2011/layout/HexagonRadial"/>
    <dgm:cxn modelId="{9AB28759-DEAF-46DF-9597-A6431E0B817F}" type="presParOf" srcId="{9D66EEAE-D9C9-4F37-B7BE-4DC778AF8307}" destId="{2F412FAD-F53E-4EDD-8A70-57E4BB3D5BCF}" srcOrd="4" destOrd="0" presId="urn:microsoft.com/office/officeart/2011/layout/HexagonRadial"/>
    <dgm:cxn modelId="{641A0501-05AF-433D-9B9D-03A8924F7E93}" type="presParOf" srcId="{9D66EEAE-D9C9-4F37-B7BE-4DC778AF8307}" destId="{E70EC406-1F9E-4D23-AFE9-BB16A0285DAE}" srcOrd="5" destOrd="0" presId="urn:microsoft.com/office/officeart/2011/layout/HexagonRadial"/>
    <dgm:cxn modelId="{7D991B5F-4623-4158-B9E1-1DE8F2A71DC3}" type="presParOf" srcId="{E70EC406-1F9E-4D23-AFE9-BB16A0285DAE}" destId="{B6CB8054-5098-4362-9167-E434E6C5072A}" srcOrd="0" destOrd="0" presId="urn:microsoft.com/office/officeart/2011/layout/HexagonRadial"/>
    <dgm:cxn modelId="{DED19D16-49A6-4369-B779-0720FD4043F1}" type="presParOf" srcId="{9D66EEAE-D9C9-4F37-B7BE-4DC778AF8307}" destId="{C6B5567A-C782-4811-B466-95A33AF0B3C2}" srcOrd="6" destOrd="0" presId="urn:microsoft.com/office/officeart/2011/layout/HexagonRadial"/>
    <dgm:cxn modelId="{9E9EA04B-937D-4FB4-86F5-0C3DD49A7A4A}" type="presParOf" srcId="{9D66EEAE-D9C9-4F37-B7BE-4DC778AF8307}" destId="{60592736-C34B-4861-BED2-12A0A72DBD86}" srcOrd="7" destOrd="0" presId="urn:microsoft.com/office/officeart/2011/layout/HexagonRadial"/>
    <dgm:cxn modelId="{BDE574BD-7834-47F7-BF63-1BF240D5110F}" type="presParOf" srcId="{60592736-C34B-4861-BED2-12A0A72DBD86}" destId="{7D91CC61-B840-43B7-82DF-AF824AFC7786}" srcOrd="0" destOrd="0" presId="urn:microsoft.com/office/officeart/2011/layout/HexagonRadial"/>
    <dgm:cxn modelId="{F5FB8C81-E462-4F5E-A022-774C923D4313}" type="presParOf" srcId="{9D66EEAE-D9C9-4F37-B7BE-4DC778AF8307}" destId="{7FC9CB97-604C-4FD3-B9CC-5858DCBC4688}" srcOrd="8" destOrd="0" presId="urn:microsoft.com/office/officeart/2011/layout/HexagonRadial"/>
    <dgm:cxn modelId="{77379CA5-FE52-4F49-BC0D-5823502C8FF2}" type="presParOf" srcId="{9D66EEAE-D9C9-4F37-B7BE-4DC778AF8307}" destId="{33187F26-6E53-40A8-B061-99E40CB93DE6}" srcOrd="9" destOrd="0" presId="urn:microsoft.com/office/officeart/2011/layout/HexagonRadial"/>
    <dgm:cxn modelId="{1DD886FF-E5CC-4105-B042-E576F3A3E3FC}" type="presParOf" srcId="{33187F26-6E53-40A8-B061-99E40CB93DE6}" destId="{759B5773-DF6D-49DD-9AB4-EA1027EB4C7A}" srcOrd="0" destOrd="0" presId="urn:microsoft.com/office/officeart/2011/layout/HexagonRadial"/>
    <dgm:cxn modelId="{55E6310C-8A19-484F-AFC5-EBF651D24DCC}" type="presParOf" srcId="{9D66EEAE-D9C9-4F37-B7BE-4DC778AF8307}" destId="{45CDF4E0-CEDF-420F-9A68-0DB542C0A805}" srcOrd="10" destOrd="0" presId="urn:microsoft.com/office/officeart/2011/layout/HexagonRadial"/>
    <dgm:cxn modelId="{99750F56-6648-43FD-BB37-E64D44D56E27}" type="presParOf" srcId="{9D66EEAE-D9C9-4F37-B7BE-4DC778AF8307}" destId="{ECB600F3-5EB7-4B02-9628-244A9AFCB335}" srcOrd="11" destOrd="0" presId="urn:microsoft.com/office/officeart/2011/layout/HexagonRadial"/>
    <dgm:cxn modelId="{CFA1CC0D-7CAD-4D77-A1C4-CA711898B6D4}" type="presParOf" srcId="{ECB600F3-5EB7-4B02-9628-244A9AFCB335}" destId="{6A124F00-96D4-4A05-8B93-4B466CEF38DE}" srcOrd="0" destOrd="0" presId="urn:microsoft.com/office/officeart/2011/layout/HexagonRadial"/>
    <dgm:cxn modelId="{9A40DBAB-ECFF-49F9-AB2C-35A38DB592CB}" type="presParOf" srcId="{9D66EEAE-D9C9-4F37-B7BE-4DC778AF8307}" destId="{78CEB29E-CB21-486F-8054-261357CC12BD}"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B5736B-C7C5-47AA-AD4C-67924E990F7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74E1372-F1DE-4243-88E4-6A37BFD695D4}">
      <dgm:prSet/>
      <dgm:spPr/>
      <dgm:t>
        <a:bodyPr/>
        <a:lstStyle/>
        <a:p>
          <a:r>
            <a:rPr lang="en-US" b="1"/>
            <a:t>Kita telah melihat :</a:t>
          </a:r>
          <a:endParaRPr lang="en-US"/>
        </a:p>
      </dgm:t>
    </dgm:pt>
    <dgm:pt modelId="{6524B68A-81B9-422C-A2DE-CAF70E644CFE}" type="parTrans" cxnId="{7BC2E4CB-B18C-4527-8953-B8B4C9E29F3A}">
      <dgm:prSet/>
      <dgm:spPr/>
      <dgm:t>
        <a:bodyPr/>
        <a:lstStyle/>
        <a:p>
          <a:endParaRPr lang="en-US"/>
        </a:p>
      </dgm:t>
    </dgm:pt>
    <dgm:pt modelId="{7009BCD5-9481-4203-9E90-904F3DC0D727}" type="sibTrans" cxnId="{7BC2E4CB-B18C-4527-8953-B8B4C9E29F3A}">
      <dgm:prSet/>
      <dgm:spPr/>
      <dgm:t>
        <a:bodyPr/>
        <a:lstStyle/>
        <a:p>
          <a:endParaRPr lang="en-US"/>
        </a:p>
      </dgm:t>
    </dgm:pt>
    <dgm:pt modelId="{D9CFECBF-A534-47B7-81B2-5BEBC98E272C}">
      <dgm:prSet/>
      <dgm:spPr/>
      <dgm:t>
        <a:bodyPr/>
        <a:lstStyle/>
        <a:p>
          <a:r>
            <a:rPr lang="en-US"/>
            <a:t>Tiap orang dipanggil untuk menjadi milik Kristus dan berperan dalam karya penciptaan dan penebusan.</a:t>
          </a:r>
        </a:p>
      </dgm:t>
    </dgm:pt>
    <dgm:pt modelId="{F333BDD6-37C4-4A46-8C03-CA70DA3518D5}" type="parTrans" cxnId="{648A5D39-8C73-433E-8BBB-82F96B8B10D1}">
      <dgm:prSet/>
      <dgm:spPr/>
      <dgm:t>
        <a:bodyPr/>
        <a:lstStyle/>
        <a:p>
          <a:endParaRPr lang="en-US"/>
        </a:p>
      </dgm:t>
    </dgm:pt>
    <dgm:pt modelId="{28051E91-B600-47B1-B6FD-08570084D3C7}" type="sibTrans" cxnId="{648A5D39-8C73-433E-8BBB-82F96B8B10D1}">
      <dgm:prSet/>
      <dgm:spPr/>
      <dgm:t>
        <a:bodyPr/>
        <a:lstStyle/>
        <a:p>
          <a:endParaRPr lang="en-US"/>
        </a:p>
      </dgm:t>
    </dgm:pt>
    <dgm:pt modelId="{4253B44B-EB19-4386-94C8-4AF5608A3ADC}">
      <dgm:prSet/>
      <dgm:spPr/>
      <dgm:t>
        <a:bodyPr/>
        <a:lstStyle/>
        <a:p>
          <a:r>
            <a:rPr lang="en-US"/>
            <a:t>Tiap orang diperintahkan untuk bekerja sesuai kemampuannya.</a:t>
          </a:r>
        </a:p>
      </dgm:t>
    </dgm:pt>
    <dgm:pt modelId="{5FB88F94-1CC3-4939-9451-33B57DF03CB2}" type="parTrans" cxnId="{681B3F3D-9DAA-43E9-AE2B-77FF95DC6590}">
      <dgm:prSet/>
      <dgm:spPr/>
      <dgm:t>
        <a:bodyPr/>
        <a:lstStyle/>
        <a:p>
          <a:endParaRPr lang="en-US"/>
        </a:p>
      </dgm:t>
    </dgm:pt>
    <dgm:pt modelId="{9DBB877A-6091-4532-BC1B-0842143683B5}" type="sibTrans" cxnId="{681B3F3D-9DAA-43E9-AE2B-77FF95DC6590}">
      <dgm:prSet/>
      <dgm:spPr/>
      <dgm:t>
        <a:bodyPr/>
        <a:lstStyle/>
        <a:p>
          <a:endParaRPr lang="en-US"/>
        </a:p>
      </dgm:t>
    </dgm:pt>
    <dgm:pt modelId="{1104E741-C305-4010-9287-A5900BA53A7D}">
      <dgm:prSet/>
      <dgm:spPr/>
      <dgm:t>
        <a:bodyPr/>
        <a:lstStyle/>
        <a:p>
          <a:r>
            <a:rPr lang="en-US"/>
            <a:t>Tuhan memanggil untuk  keseluruhan hidup, bukan hanya bekerja.</a:t>
          </a:r>
        </a:p>
      </dgm:t>
    </dgm:pt>
    <dgm:pt modelId="{E9A32756-4A61-47ED-8E91-FC8CC2408863}" type="parTrans" cxnId="{C14C5451-EBAA-4CF2-934A-7A511B059759}">
      <dgm:prSet/>
      <dgm:spPr/>
      <dgm:t>
        <a:bodyPr/>
        <a:lstStyle/>
        <a:p>
          <a:endParaRPr lang="en-US"/>
        </a:p>
      </dgm:t>
    </dgm:pt>
    <dgm:pt modelId="{277F025D-A896-4071-B355-BA62F0F2F7BD}" type="sibTrans" cxnId="{C14C5451-EBAA-4CF2-934A-7A511B059759}">
      <dgm:prSet/>
      <dgm:spPr/>
      <dgm:t>
        <a:bodyPr/>
        <a:lstStyle/>
        <a:p>
          <a:endParaRPr lang="en-US"/>
        </a:p>
      </dgm:t>
    </dgm:pt>
    <dgm:pt modelId="{9BB8319B-9EAC-4B28-BB9B-A5E84CF9C7D8}">
      <dgm:prSet/>
      <dgm:spPr/>
      <dgm:t>
        <a:bodyPr/>
        <a:lstStyle/>
        <a:p>
          <a:r>
            <a:rPr lang="en-US"/>
            <a:t>Di Alkitab ada  case orang di </a:t>
          </a:r>
          <a:r>
            <a:rPr lang="en-US" b="1"/>
            <a:t>panggil secara KHUSUS </a:t>
          </a:r>
          <a:r>
            <a:rPr lang="en-US"/>
            <a:t>( Abraham, Musa dll )</a:t>
          </a:r>
        </a:p>
      </dgm:t>
    </dgm:pt>
    <dgm:pt modelId="{FCE900BC-832D-4A76-BB7F-B26DC32C817D}" type="parTrans" cxnId="{9E04AE4F-156C-4CF2-9171-BFDEF8369297}">
      <dgm:prSet/>
      <dgm:spPr/>
      <dgm:t>
        <a:bodyPr/>
        <a:lstStyle/>
        <a:p>
          <a:endParaRPr lang="en-US"/>
        </a:p>
      </dgm:t>
    </dgm:pt>
    <dgm:pt modelId="{F41D4937-E1F9-4A2D-9E5B-734BF979B43B}" type="sibTrans" cxnId="{9E04AE4F-156C-4CF2-9171-BFDEF8369297}">
      <dgm:prSet/>
      <dgm:spPr/>
      <dgm:t>
        <a:bodyPr/>
        <a:lstStyle/>
        <a:p>
          <a:endParaRPr lang="en-US"/>
        </a:p>
      </dgm:t>
    </dgm:pt>
    <dgm:pt modelId="{568F6C51-62EF-4CA5-B1F4-829FEEE633E1}">
      <dgm:prSet/>
      <dgm:spPr/>
      <dgm:t>
        <a:bodyPr/>
        <a:lstStyle/>
        <a:p>
          <a:r>
            <a:rPr lang="en-US"/>
            <a:t>Secara umum jarang sekali terjadi, dan kita membahas </a:t>
          </a:r>
          <a:r>
            <a:rPr lang="en-US" b="1"/>
            <a:t>kalau tak ada panggilan secara  khusus dan langsung.</a:t>
          </a:r>
          <a:endParaRPr lang="en-US"/>
        </a:p>
      </dgm:t>
    </dgm:pt>
    <dgm:pt modelId="{EE04095C-4DC5-49E6-92D9-09B42FBB13F3}" type="parTrans" cxnId="{F6ED5040-B160-4E45-9AAD-20C65A531D89}">
      <dgm:prSet/>
      <dgm:spPr/>
      <dgm:t>
        <a:bodyPr/>
        <a:lstStyle/>
        <a:p>
          <a:endParaRPr lang="en-US"/>
        </a:p>
      </dgm:t>
    </dgm:pt>
    <dgm:pt modelId="{536D1861-4705-4B43-AB6F-E139575EDC70}" type="sibTrans" cxnId="{F6ED5040-B160-4E45-9AAD-20C65A531D89}">
      <dgm:prSet/>
      <dgm:spPr/>
      <dgm:t>
        <a:bodyPr/>
        <a:lstStyle/>
        <a:p>
          <a:endParaRPr lang="en-US"/>
        </a:p>
      </dgm:t>
    </dgm:pt>
    <dgm:pt modelId="{31C90625-322F-4596-8D31-BDE975F3E4E0}">
      <dgm:prSet/>
      <dgm:spPr/>
      <dgm:t>
        <a:bodyPr/>
        <a:lstStyle/>
        <a:p>
          <a:r>
            <a:rPr lang="en-US" b="1"/>
            <a:t>Bagaimana panduannya </a:t>
          </a:r>
          <a:r>
            <a:rPr lang="en-US"/>
            <a:t>untuk mengetahui yang tak specific ?</a:t>
          </a:r>
        </a:p>
      </dgm:t>
    </dgm:pt>
    <dgm:pt modelId="{051EEFFC-F648-4ACD-BD16-BD513ABD4036}" type="parTrans" cxnId="{786F445A-0B65-4FAF-ADA2-F90D52683F3F}">
      <dgm:prSet/>
      <dgm:spPr/>
      <dgm:t>
        <a:bodyPr/>
        <a:lstStyle/>
        <a:p>
          <a:endParaRPr lang="en-US"/>
        </a:p>
      </dgm:t>
    </dgm:pt>
    <dgm:pt modelId="{08E8F90C-8E26-457A-ADD6-C22277BD47BC}" type="sibTrans" cxnId="{786F445A-0B65-4FAF-ADA2-F90D52683F3F}">
      <dgm:prSet/>
      <dgm:spPr/>
      <dgm:t>
        <a:bodyPr/>
        <a:lstStyle/>
        <a:p>
          <a:endParaRPr lang="en-US"/>
        </a:p>
      </dgm:t>
    </dgm:pt>
    <dgm:pt modelId="{EDD32FCD-6960-4AB0-99AC-2FAB4C6D8E87}" type="pres">
      <dgm:prSet presAssocID="{1EB5736B-C7C5-47AA-AD4C-67924E990F78}" presName="vert0" presStyleCnt="0">
        <dgm:presLayoutVars>
          <dgm:dir/>
          <dgm:animOne val="branch"/>
          <dgm:animLvl val="lvl"/>
        </dgm:presLayoutVars>
      </dgm:prSet>
      <dgm:spPr/>
    </dgm:pt>
    <dgm:pt modelId="{A3BE0DCB-C272-4909-B6B9-96EB24CA3D64}" type="pres">
      <dgm:prSet presAssocID="{E74E1372-F1DE-4243-88E4-6A37BFD695D4}" presName="thickLine" presStyleLbl="alignNode1" presStyleIdx="0" presStyleCnt="7"/>
      <dgm:spPr/>
    </dgm:pt>
    <dgm:pt modelId="{B6F008AD-9353-4262-B8AA-9C28FA3440B9}" type="pres">
      <dgm:prSet presAssocID="{E74E1372-F1DE-4243-88E4-6A37BFD695D4}" presName="horz1" presStyleCnt="0"/>
      <dgm:spPr/>
    </dgm:pt>
    <dgm:pt modelId="{8D190DE2-1E4E-4BFD-A43C-370AE9AB866E}" type="pres">
      <dgm:prSet presAssocID="{E74E1372-F1DE-4243-88E4-6A37BFD695D4}" presName="tx1" presStyleLbl="revTx" presStyleIdx="0" presStyleCnt="7"/>
      <dgm:spPr/>
    </dgm:pt>
    <dgm:pt modelId="{249AE892-C89E-42E1-8225-1562AF11E146}" type="pres">
      <dgm:prSet presAssocID="{E74E1372-F1DE-4243-88E4-6A37BFD695D4}" presName="vert1" presStyleCnt="0"/>
      <dgm:spPr/>
    </dgm:pt>
    <dgm:pt modelId="{9DDED663-1B66-47A6-B0B5-B87C23304F26}" type="pres">
      <dgm:prSet presAssocID="{D9CFECBF-A534-47B7-81B2-5BEBC98E272C}" presName="thickLine" presStyleLbl="alignNode1" presStyleIdx="1" presStyleCnt="7"/>
      <dgm:spPr/>
    </dgm:pt>
    <dgm:pt modelId="{61F8818B-B047-4399-B1EE-D594541D7C58}" type="pres">
      <dgm:prSet presAssocID="{D9CFECBF-A534-47B7-81B2-5BEBC98E272C}" presName="horz1" presStyleCnt="0"/>
      <dgm:spPr/>
    </dgm:pt>
    <dgm:pt modelId="{D4F394E9-EA4A-43FF-8885-48F2C20BECA7}" type="pres">
      <dgm:prSet presAssocID="{D9CFECBF-A534-47B7-81B2-5BEBC98E272C}" presName="tx1" presStyleLbl="revTx" presStyleIdx="1" presStyleCnt="7"/>
      <dgm:spPr/>
    </dgm:pt>
    <dgm:pt modelId="{378078D6-D8BA-4B16-AC65-9608797AE263}" type="pres">
      <dgm:prSet presAssocID="{D9CFECBF-A534-47B7-81B2-5BEBC98E272C}" presName="vert1" presStyleCnt="0"/>
      <dgm:spPr/>
    </dgm:pt>
    <dgm:pt modelId="{9240602D-3C74-4D06-B5E4-2884F4FACCD2}" type="pres">
      <dgm:prSet presAssocID="{4253B44B-EB19-4386-94C8-4AF5608A3ADC}" presName="thickLine" presStyleLbl="alignNode1" presStyleIdx="2" presStyleCnt="7"/>
      <dgm:spPr/>
    </dgm:pt>
    <dgm:pt modelId="{20735202-6B41-4E4B-9AA8-52ABEE147D07}" type="pres">
      <dgm:prSet presAssocID="{4253B44B-EB19-4386-94C8-4AF5608A3ADC}" presName="horz1" presStyleCnt="0"/>
      <dgm:spPr/>
    </dgm:pt>
    <dgm:pt modelId="{D6CBEF3B-5DC0-45E3-AF68-AD553BA37FAC}" type="pres">
      <dgm:prSet presAssocID="{4253B44B-EB19-4386-94C8-4AF5608A3ADC}" presName="tx1" presStyleLbl="revTx" presStyleIdx="2" presStyleCnt="7"/>
      <dgm:spPr/>
    </dgm:pt>
    <dgm:pt modelId="{16663F29-F00B-4BB9-9516-7C376FA63ED9}" type="pres">
      <dgm:prSet presAssocID="{4253B44B-EB19-4386-94C8-4AF5608A3ADC}" presName="vert1" presStyleCnt="0"/>
      <dgm:spPr/>
    </dgm:pt>
    <dgm:pt modelId="{F9DE8EF1-3D04-42C0-A5AF-22811E1AB28A}" type="pres">
      <dgm:prSet presAssocID="{1104E741-C305-4010-9287-A5900BA53A7D}" presName="thickLine" presStyleLbl="alignNode1" presStyleIdx="3" presStyleCnt="7"/>
      <dgm:spPr/>
    </dgm:pt>
    <dgm:pt modelId="{5C9A557C-FE39-4635-BE41-C24C9555FB50}" type="pres">
      <dgm:prSet presAssocID="{1104E741-C305-4010-9287-A5900BA53A7D}" presName="horz1" presStyleCnt="0"/>
      <dgm:spPr/>
    </dgm:pt>
    <dgm:pt modelId="{E6126C91-FF7F-4240-8115-7A19030EA851}" type="pres">
      <dgm:prSet presAssocID="{1104E741-C305-4010-9287-A5900BA53A7D}" presName="tx1" presStyleLbl="revTx" presStyleIdx="3" presStyleCnt="7"/>
      <dgm:spPr/>
    </dgm:pt>
    <dgm:pt modelId="{6E670ABF-8A94-42CB-A80D-792B06002A05}" type="pres">
      <dgm:prSet presAssocID="{1104E741-C305-4010-9287-A5900BA53A7D}" presName="vert1" presStyleCnt="0"/>
      <dgm:spPr/>
    </dgm:pt>
    <dgm:pt modelId="{948D4DFC-5794-45F5-9582-1CE83A83C267}" type="pres">
      <dgm:prSet presAssocID="{9BB8319B-9EAC-4B28-BB9B-A5E84CF9C7D8}" presName="thickLine" presStyleLbl="alignNode1" presStyleIdx="4" presStyleCnt="7"/>
      <dgm:spPr/>
    </dgm:pt>
    <dgm:pt modelId="{54EFB6A2-4F9B-4B15-A894-0C42D769D4B2}" type="pres">
      <dgm:prSet presAssocID="{9BB8319B-9EAC-4B28-BB9B-A5E84CF9C7D8}" presName="horz1" presStyleCnt="0"/>
      <dgm:spPr/>
    </dgm:pt>
    <dgm:pt modelId="{B3EFDD3F-C6F5-49A2-9C0B-4147B41140A2}" type="pres">
      <dgm:prSet presAssocID="{9BB8319B-9EAC-4B28-BB9B-A5E84CF9C7D8}" presName="tx1" presStyleLbl="revTx" presStyleIdx="4" presStyleCnt="7"/>
      <dgm:spPr/>
    </dgm:pt>
    <dgm:pt modelId="{B758436A-D36D-4AA2-8D6A-B04ADBEFDC4E}" type="pres">
      <dgm:prSet presAssocID="{9BB8319B-9EAC-4B28-BB9B-A5E84CF9C7D8}" presName="vert1" presStyleCnt="0"/>
      <dgm:spPr/>
    </dgm:pt>
    <dgm:pt modelId="{43755C16-1F3A-4F8E-8417-688FAB9B5E8C}" type="pres">
      <dgm:prSet presAssocID="{568F6C51-62EF-4CA5-B1F4-829FEEE633E1}" presName="thickLine" presStyleLbl="alignNode1" presStyleIdx="5" presStyleCnt="7"/>
      <dgm:spPr/>
    </dgm:pt>
    <dgm:pt modelId="{A1D9744E-BEC9-436B-ACB9-077AA942DCB0}" type="pres">
      <dgm:prSet presAssocID="{568F6C51-62EF-4CA5-B1F4-829FEEE633E1}" presName="horz1" presStyleCnt="0"/>
      <dgm:spPr/>
    </dgm:pt>
    <dgm:pt modelId="{4FE7FA06-F880-4D10-B364-2DB437B2AEB9}" type="pres">
      <dgm:prSet presAssocID="{568F6C51-62EF-4CA5-B1F4-829FEEE633E1}" presName="tx1" presStyleLbl="revTx" presStyleIdx="5" presStyleCnt="7"/>
      <dgm:spPr/>
    </dgm:pt>
    <dgm:pt modelId="{49E2DDC9-88EF-4647-BD3F-30276EF5D519}" type="pres">
      <dgm:prSet presAssocID="{568F6C51-62EF-4CA5-B1F4-829FEEE633E1}" presName="vert1" presStyleCnt="0"/>
      <dgm:spPr/>
    </dgm:pt>
    <dgm:pt modelId="{3368D669-EA9C-465B-B853-4EB8E61D34E9}" type="pres">
      <dgm:prSet presAssocID="{31C90625-322F-4596-8D31-BDE975F3E4E0}" presName="thickLine" presStyleLbl="alignNode1" presStyleIdx="6" presStyleCnt="7"/>
      <dgm:spPr/>
    </dgm:pt>
    <dgm:pt modelId="{D52C35ED-FEAD-40FC-BC1D-6B6F897C9A5D}" type="pres">
      <dgm:prSet presAssocID="{31C90625-322F-4596-8D31-BDE975F3E4E0}" presName="horz1" presStyleCnt="0"/>
      <dgm:spPr/>
    </dgm:pt>
    <dgm:pt modelId="{42FAAD45-9C8F-46AC-9780-F30F19ADB956}" type="pres">
      <dgm:prSet presAssocID="{31C90625-322F-4596-8D31-BDE975F3E4E0}" presName="tx1" presStyleLbl="revTx" presStyleIdx="6" presStyleCnt="7"/>
      <dgm:spPr/>
    </dgm:pt>
    <dgm:pt modelId="{E9DE65BF-3F65-4E83-B559-977619BB5281}" type="pres">
      <dgm:prSet presAssocID="{31C90625-322F-4596-8D31-BDE975F3E4E0}" presName="vert1" presStyleCnt="0"/>
      <dgm:spPr/>
    </dgm:pt>
  </dgm:ptLst>
  <dgm:cxnLst>
    <dgm:cxn modelId="{E393D803-A0E7-4B9A-B6BA-D617A7C712DC}" type="presOf" srcId="{9BB8319B-9EAC-4B28-BB9B-A5E84CF9C7D8}" destId="{B3EFDD3F-C6F5-49A2-9C0B-4147B41140A2}" srcOrd="0" destOrd="0" presId="urn:microsoft.com/office/officeart/2008/layout/LinedList"/>
    <dgm:cxn modelId="{AA406F09-E597-4F00-9CA1-5974A27505AE}" type="presOf" srcId="{E74E1372-F1DE-4243-88E4-6A37BFD695D4}" destId="{8D190DE2-1E4E-4BFD-A43C-370AE9AB866E}" srcOrd="0" destOrd="0" presId="urn:microsoft.com/office/officeart/2008/layout/LinedList"/>
    <dgm:cxn modelId="{648A5D39-8C73-433E-8BBB-82F96B8B10D1}" srcId="{1EB5736B-C7C5-47AA-AD4C-67924E990F78}" destId="{D9CFECBF-A534-47B7-81B2-5BEBC98E272C}" srcOrd="1" destOrd="0" parTransId="{F333BDD6-37C4-4A46-8C03-CA70DA3518D5}" sibTransId="{28051E91-B600-47B1-B6FD-08570084D3C7}"/>
    <dgm:cxn modelId="{043D203A-1565-4754-9885-28986639A568}" type="presOf" srcId="{D9CFECBF-A534-47B7-81B2-5BEBC98E272C}" destId="{D4F394E9-EA4A-43FF-8885-48F2C20BECA7}" srcOrd="0" destOrd="0" presId="urn:microsoft.com/office/officeart/2008/layout/LinedList"/>
    <dgm:cxn modelId="{681B3F3D-9DAA-43E9-AE2B-77FF95DC6590}" srcId="{1EB5736B-C7C5-47AA-AD4C-67924E990F78}" destId="{4253B44B-EB19-4386-94C8-4AF5608A3ADC}" srcOrd="2" destOrd="0" parTransId="{5FB88F94-1CC3-4939-9451-33B57DF03CB2}" sibTransId="{9DBB877A-6091-4532-BC1B-0842143683B5}"/>
    <dgm:cxn modelId="{F6ED5040-B160-4E45-9AAD-20C65A531D89}" srcId="{1EB5736B-C7C5-47AA-AD4C-67924E990F78}" destId="{568F6C51-62EF-4CA5-B1F4-829FEEE633E1}" srcOrd="5" destOrd="0" parTransId="{EE04095C-4DC5-49E6-92D9-09B42FBB13F3}" sibTransId="{536D1861-4705-4B43-AB6F-E139575EDC70}"/>
    <dgm:cxn modelId="{E6B2E460-B387-4B3A-8310-10BCD258553E}" type="presOf" srcId="{1104E741-C305-4010-9287-A5900BA53A7D}" destId="{E6126C91-FF7F-4240-8115-7A19030EA851}" srcOrd="0" destOrd="0" presId="urn:microsoft.com/office/officeart/2008/layout/LinedList"/>
    <dgm:cxn modelId="{9E04AE4F-156C-4CF2-9171-BFDEF8369297}" srcId="{1EB5736B-C7C5-47AA-AD4C-67924E990F78}" destId="{9BB8319B-9EAC-4B28-BB9B-A5E84CF9C7D8}" srcOrd="4" destOrd="0" parTransId="{FCE900BC-832D-4A76-BB7F-B26DC32C817D}" sibTransId="{F41D4937-E1F9-4A2D-9E5B-734BF979B43B}"/>
    <dgm:cxn modelId="{C14C5451-EBAA-4CF2-934A-7A511B059759}" srcId="{1EB5736B-C7C5-47AA-AD4C-67924E990F78}" destId="{1104E741-C305-4010-9287-A5900BA53A7D}" srcOrd="3" destOrd="0" parTransId="{E9A32756-4A61-47ED-8E91-FC8CC2408863}" sibTransId="{277F025D-A896-4071-B355-BA62F0F2F7BD}"/>
    <dgm:cxn modelId="{786F445A-0B65-4FAF-ADA2-F90D52683F3F}" srcId="{1EB5736B-C7C5-47AA-AD4C-67924E990F78}" destId="{31C90625-322F-4596-8D31-BDE975F3E4E0}" srcOrd="6" destOrd="0" parTransId="{051EEFFC-F648-4ACD-BD16-BD513ABD4036}" sibTransId="{08E8F90C-8E26-457A-ADD6-C22277BD47BC}"/>
    <dgm:cxn modelId="{0070FA84-FB6E-496B-BF85-619AC358DEA3}" type="presOf" srcId="{4253B44B-EB19-4386-94C8-4AF5608A3ADC}" destId="{D6CBEF3B-5DC0-45E3-AF68-AD553BA37FAC}" srcOrd="0" destOrd="0" presId="urn:microsoft.com/office/officeart/2008/layout/LinedList"/>
    <dgm:cxn modelId="{D40AA0B1-57D7-47B2-8144-4AD82CCA3B8F}" type="presOf" srcId="{1EB5736B-C7C5-47AA-AD4C-67924E990F78}" destId="{EDD32FCD-6960-4AB0-99AC-2FAB4C6D8E87}" srcOrd="0" destOrd="0" presId="urn:microsoft.com/office/officeart/2008/layout/LinedList"/>
    <dgm:cxn modelId="{75A9BCB6-5446-48D5-8FB3-21E28180B7AE}" type="presOf" srcId="{31C90625-322F-4596-8D31-BDE975F3E4E0}" destId="{42FAAD45-9C8F-46AC-9780-F30F19ADB956}" srcOrd="0" destOrd="0" presId="urn:microsoft.com/office/officeart/2008/layout/LinedList"/>
    <dgm:cxn modelId="{7BC2E4CB-B18C-4527-8953-B8B4C9E29F3A}" srcId="{1EB5736B-C7C5-47AA-AD4C-67924E990F78}" destId="{E74E1372-F1DE-4243-88E4-6A37BFD695D4}" srcOrd="0" destOrd="0" parTransId="{6524B68A-81B9-422C-A2DE-CAF70E644CFE}" sibTransId="{7009BCD5-9481-4203-9E90-904F3DC0D727}"/>
    <dgm:cxn modelId="{734EE1D7-3694-42F9-A215-B727BF8B9570}" type="presOf" srcId="{568F6C51-62EF-4CA5-B1F4-829FEEE633E1}" destId="{4FE7FA06-F880-4D10-B364-2DB437B2AEB9}" srcOrd="0" destOrd="0" presId="urn:microsoft.com/office/officeart/2008/layout/LinedList"/>
    <dgm:cxn modelId="{60B77FCA-C641-4C81-9F95-1BBB6EB8343C}" type="presParOf" srcId="{EDD32FCD-6960-4AB0-99AC-2FAB4C6D8E87}" destId="{A3BE0DCB-C272-4909-B6B9-96EB24CA3D64}" srcOrd="0" destOrd="0" presId="urn:microsoft.com/office/officeart/2008/layout/LinedList"/>
    <dgm:cxn modelId="{9281B059-1E9E-469F-8E54-148F7633D45F}" type="presParOf" srcId="{EDD32FCD-6960-4AB0-99AC-2FAB4C6D8E87}" destId="{B6F008AD-9353-4262-B8AA-9C28FA3440B9}" srcOrd="1" destOrd="0" presId="urn:microsoft.com/office/officeart/2008/layout/LinedList"/>
    <dgm:cxn modelId="{451021C1-8202-4B3E-BF25-7CEF6D6CA906}" type="presParOf" srcId="{B6F008AD-9353-4262-B8AA-9C28FA3440B9}" destId="{8D190DE2-1E4E-4BFD-A43C-370AE9AB866E}" srcOrd="0" destOrd="0" presId="urn:microsoft.com/office/officeart/2008/layout/LinedList"/>
    <dgm:cxn modelId="{D61A506D-01F6-4E2F-880F-7974AC73ED58}" type="presParOf" srcId="{B6F008AD-9353-4262-B8AA-9C28FA3440B9}" destId="{249AE892-C89E-42E1-8225-1562AF11E146}" srcOrd="1" destOrd="0" presId="urn:microsoft.com/office/officeart/2008/layout/LinedList"/>
    <dgm:cxn modelId="{4468B428-6C6F-417F-96AB-B5FB7B7BBC17}" type="presParOf" srcId="{EDD32FCD-6960-4AB0-99AC-2FAB4C6D8E87}" destId="{9DDED663-1B66-47A6-B0B5-B87C23304F26}" srcOrd="2" destOrd="0" presId="urn:microsoft.com/office/officeart/2008/layout/LinedList"/>
    <dgm:cxn modelId="{AFFF35A3-68EF-4212-9F35-07D012329E6B}" type="presParOf" srcId="{EDD32FCD-6960-4AB0-99AC-2FAB4C6D8E87}" destId="{61F8818B-B047-4399-B1EE-D594541D7C58}" srcOrd="3" destOrd="0" presId="urn:microsoft.com/office/officeart/2008/layout/LinedList"/>
    <dgm:cxn modelId="{F60E1F45-F6FF-4C5E-94F6-A9D9E1356EB4}" type="presParOf" srcId="{61F8818B-B047-4399-B1EE-D594541D7C58}" destId="{D4F394E9-EA4A-43FF-8885-48F2C20BECA7}" srcOrd="0" destOrd="0" presId="urn:microsoft.com/office/officeart/2008/layout/LinedList"/>
    <dgm:cxn modelId="{9175960A-4D14-49B5-BE3C-C0C28821EEAD}" type="presParOf" srcId="{61F8818B-B047-4399-B1EE-D594541D7C58}" destId="{378078D6-D8BA-4B16-AC65-9608797AE263}" srcOrd="1" destOrd="0" presId="urn:microsoft.com/office/officeart/2008/layout/LinedList"/>
    <dgm:cxn modelId="{9B505199-BB86-49E2-A54D-46BF07455012}" type="presParOf" srcId="{EDD32FCD-6960-4AB0-99AC-2FAB4C6D8E87}" destId="{9240602D-3C74-4D06-B5E4-2884F4FACCD2}" srcOrd="4" destOrd="0" presId="urn:microsoft.com/office/officeart/2008/layout/LinedList"/>
    <dgm:cxn modelId="{217A1E0E-1395-40E9-97D5-0751D476D50F}" type="presParOf" srcId="{EDD32FCD-6960-4AB0-99AC-2FAB4C6D8E87}" destId="{20735202-6B41-4E4B-9AA8-52ABEE147D07}" srcOrd="5" destOrd="0" presId="urn:microsoft.com/office/officeart/2008/layout/LinedList"/>
    <dgm:cxn modelId="{F8C49384-D2A1-4AC4-8355-EACDB3026681}" type="presParOf" srcId="{20735202-6B41-4E4B-9AA8-52ABEE147D07}" destId="{D6CBEF3B-5DC0-45E3-AF68-AD553BA37FAC}" srcOrd="0" destOrd="0" presId="urn:microsoft.com/office/officeart/2008/layout/LinedList"/>
    <dgm:cxn modelId="{2ADBBAFB-81C7-4750-8BEE-08D8ADCB5DD8}" type="presParOf" srcId="{20735202-6B41-4E4B-9AA8-52ABEE147D07}" destId="{16663F29-F00B-4BB9-9516-7C376FA63ED9}" srcOrd="1" destOrd="0" presId="urn:microsoft.com/office/officeart/2008/layout/LinedList"/>
    <dgm:cxn modelId="{30969A0E-9B7D-4C13-8298-C9B988E8CFE6}" type="presParOf" srcId="{EDD32FCD-6960-4AB0-99AC-2FAB4C6D8E87}" destId="{F9DE8EF1-3D04-42C0-A5AF-22811E1AB28A}" srcOrd="6" destOrd="0" presId="urn:microsoft.com/office/officeart/2008/layout/LinedList"/>
    <dgm:cxn modelId="{022A8265-5DA8-4D56-896C-886F679B0E7A}" type="presParOf" srcId="{EDD32FCD-6960-4AB0-99AC-2FAB4C6D8E87}" destId="{5C9A557C-FE39-4635-BE41-C24C9555FB50}" srcOrd="7" destOrd="0" presId="urn:microsoft.com/office/officeart/2008/layout/LinedList"/>
    <dgm:cxn modelId="{5E72535E-5387-4D5A-80CF-4A473737FAAF}" type="presParOf" srcId="{5C9A557C-FE39-4635-BE41-C24C9555FB50}" destId="{E6126C91-FF7F-4240-8115-7A19030EA851}" srcOrd="0" destOrd="0" presId="urn:microsoft.com/office/officeart/2008/layout/LinedList"/>
    <dgm:cxn modelId="{1B4407D4-6F75-49A4-9F40-B35A26261D4A}" type="presParOf" srcId="{5C9A557C-FE39-4635-BE41-C24C9555FB50}" destId="{6E670ABF-8A94-42CB-A80D-792B06002A05}" srcOrd="1" destOrd="0" presId="urn:microsoft.com/office/officeart/2008/layout/LinedList"/>
    <dgm:cxn modelId="{684822E4-B797-49CA-B086-F30B2A2F244E}" type="presParOf" srcId="{EDD32FCD-6960-4AB0-99AC-2FAB4C6D8E87}" destId="{948D4DFC-5794-45F5-9582-1CE83A83C267}" srcOrd="8" destOrd="0" presId="urn:microsoft.com/office/officeart/2008/layout/LinedList"/>
    <dgm:cxn modelId="{7B07574B-01A7-4A81-841A-CD6A35463E76}" type="presParOf" srcId="{EDD32FCD-6960-4AB0-99AC-2FAB4C6D8E87}" destId="{54EFB6A2-4F9B-4B15-A894-0C42D769D4B2}" srcOrd="9" destOrd="0" presId="urn:microsoft.com/office/officeart/2008/layout/LinedList"/>
    <dgm:cxn modelId="{7A423135-CB87-4AE8-A688-B1993110E7C8}" type="presParOf" srcId="{54EFB6A2-4F9B-4B15-A894-0C42D769D4B2}" destId="{B3EFDD3F-C6F5-49A2-9C0B-4147B41140A2}" srcOrd="0" destOrd="0" presId="urn:microsoft.com/office/officeart/2008/layout/LinedList"/>
    <dgm:cxn modelId="{9748830D-3F0C-4D2E-8825-79D7DBC482E9}" type="presParOf" srcId="{54EFB6A2-4F9B-4B15-A894-0C42D769D4B2}" destId="{B758436A-D36D-4AA2-8D6A-B04ADBEFDC4E}" srcOrd="1" destOrd="0" presId="urn:microsoft.com/office/officeart/2008/layout/LinedList"/>
    <dgm:cxn modelId="{D1CCE94F-97DD-4C25-9000-5382B3A422A3}" type="presParOf" srcId="{EDD32FCD-6960-4AB0-99AC-2FAB4C6D8E87}" destId="{43755C16-1F3A-4F8E-8417-688FAB9B5E8C}" srcOrd="10" destOrd="0" presId="urn:microsoft.com/office/officeart/2008/layout/LinedList"/>
    <dgm:cxn modelId="{0E5EAEA7-4BA5-4F01-B941-B1AB9165F257}" type="presParOf" srcId="{EDD32FCD-6960-4AB0-99AC-2FAB4C6D8E87}" destId="{A1D9744E-BEC9-436B-ACB9-077AA942DCB0}" srcOrd="11" destOrd="0" presId="urn:microsoft.com/office/officeart/2008/layout/LinedList"/>
    <dgm:cxn modelId="{01F849E6-EDCD-461B-808A-4DAB3A7FA4F4}" type="presParOf" srcId="{A1D9744E-BEC9-436B-ACB9-077AA942DCB0}" destId="{4FE7FA06-F880-4D10-B364-2DB437B2AEB9}" srcOrd="0" destOrd="0" presId="urn:microsoft.com/office/officeart/2008/layout/LinedList"/>
    <dgm:cxn modelId="{439C2FC0-1337-479F-942E-76F60C10C6A5}" type="presParOf" srcId="{A1D9744E-BEC9-436B-ACB9-077AA942DCB0}" destId="{49E2DDC9-88EF-4647-BD3F-30276EF5D519}" srcOrd="1" destOrd="0" presId="urn:microsoft.com/office/officeart/2008/layout/LinedList"/>
    <dgm:cxn modelId="{6300DF91-70BA-49F9-91D4-79BB124F89A1}" type="presParOf" srcId="{EDD32FCD-6960-4AB0-99AC-2FAB4C6D8E87}" destId="{3368D669-EA9C-465B-B853-4EB8E61D34E9}" srcOrd="12" destOrd="0" presId="urn:microsoft.com/office/officeart/2008/layout/LinedList"/>
    <dgm:cxn modelId="{6F79F11B-3965-4428-9AE2-ACA510043F7C}" type="presParOf" srcId="{EDD32FCD-6960-4AB0-99AC-2FAB4C6D8E87}" destId="{D52C35ED-FEAD-40FC-BC1D-6B6F897C9A5D}" srcOrd="13" destOrd="0" presId="urn:microsoft.com/office/officeart/2008/layout/LinedList"/>
    <dgm:cxn modelId="{5AB723B5-6361-49E0-984C-B77A92174C52}" type="presParOf" srcId="{D52C35ED-FEAD-40FC-BC1D-6B6F897C9A5D}" destId="{42FAAD45-9C8F-46AC-9780-F30F19ADB956}" srcOrd="0" destOrd="0" presId="urn:microsoft.com/office/officeart/2008/layout/LinedList"/>
    <dgm:cxn modelId="{A6799F08-DD4F-407B-95C5-086E02C915DF}" type="presParOf" srcId="{D52C35ED-FEAD-40FC-BC1D-6B6F897C9A5D}" destId="{E9DE65BF-3F65-4E83-B559-977619BB528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08A2D3-18D9-4677-A053-BAE33D9D36A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09C61BC-E376-4278-BEB0-2014CDB9AC47}">
      <dgm:prSet/>
      <dgm:spPr/>
      <dgm:t>
        <a:bodyPr/>
        <a:lstStyle/>
        <a:p>
          <a:r>
            <a:rPr lang="en-US"/>
            <a:t>Apakah dengan usaha saya, memberi dapak positif  untuk masyarakat,  lingkungan dan memberi manfaat ?</a:t>
          </a:r>
        </a:p>
      </dgm:t>
    </dgm:pt>
    <dgm:pt modelId="{79BFE3CB-7FE0-45C2-B3F8-4F7A6549B444}" type="parTrans" cxnId="{61C00DF2-9081-477A-85B0-9DDAA0C57535}">
      <dgm:prSet/>
      <dgm:spPr/>
      <dgm:t>
        <a:bodyPr/>
        <a:lstStyle/>
        <a:p>
          <a:endParaRPr lang="en-US"/>
        </a:p>
      </dgm:t>
    </dgm:pt>
    <dgm:pt modelId="{95300EDC-9199-45E4-BE6C-24D5ACB243B4}" type="sibTrans" cxnId="{61C00DF2-9081-477A-85B0-9DDAA0C57535}">
      <dgm:prSet/>
      <dgm:spPr/>
      <dgm:t>
        <a:bodyPr/>
        <a:lstStyle/>
        <a:p>
          <a:endParaRPr lang="en-US"/>
        </a:p>
      </dgm:t>
    </dgm:pt>
    <dgm:pt modelId="{814A3B03-FC22-4737-B1CF-43A0E63EA298}">
      <dgm:prSet/>
      <dgm:spPr/>
      <dgm:t>
        <a:bodyPr/>
        <a:lstStyle/>
        <a:p>
          <a:r>
            <a:rPr lang="en-US"/>
            <a:t>Apakah dengan usaha saya,  kerajaan Allah di perkenalkan ke dunia sekitar ?</a:t>
          </a:r>
        </a:p>
      </dgm:t>
    </dgm:pt>
    <dgm:pt modelId="{33A01F83-675A-424C-8E49-373EADFA52AA}" type="parTrans" cxnId="{80BCAD18-A10D-473E-AB62-E6A14F8FEA51}">
      <dgm:prSet/>
      <dgm:spPr/>
      <dgm:t>
        <a:bodyPr/>
        <a:lstStyle/>
        <a:p>
          <a:endParaRPr lang="en-US"/>
        </a:p>
      </dgm:t>
    </dgm:pt>
    <dgm:pt modelId="{39056D48-AF71-4ADA-A6C5-7A602FCC3FD2}" type="sibTrans" cxnId="{80BCAD18-A10D-473E-AB62-E6A14F8FEA51}">
      <dgm:prSet/>
      <dgm:spPr/>
      <dgm:t>
        <a:bodyPr/>
        <a:lstStyle/>
        <a:p>
          <a:endParaRPr lang="en-US"/>
        </a:p>
      </dgm:t>
    </dgm:pt>
    <dgm:pt modelId="{B96F8217-1639-49B0-8C18-40530FE46D78}">
      <dgm:prSet/>
      <dgm:spPr/>
      <dgm:t>
        <a:bodyPr/>
        <a:lstStyle/>
        <a:p>
          <a:r>
            <a:rPr lang="en-US" dirty="0" err="1"/>
            <a:t>Apakah</a:t>
          </a:r>
          <a:r>
            <a:rPr lang="en-US" dirty="0"/>
            <a:t>  </a:t>
          </a:r>
          <a:r>
            <a:rPr lang="en-US" dirty="0" err="1"/>
            <a:t>hasil</a:t>
          </a:r>
          <a:r>
            <a:rPr lang="en-US" dirty="0"/>
            <a:t> </a:t>
          </a:r>
          <a:r>
            <a:rPr lang="en-US" dirty="0" err="1"/>
            <a:t>usaha</a:t>
          </a:r>
          <a:r>
            <a:rPr lang="en-US" dirty="0"/>
            <a:t>  </a:t>
          </a:r>
          <a:r>
            <a:rPr lang="en-US" dirty="0" err="1"/>
            <a:t>saya</a:t>
          </a:r>
          <a:r>
            <a:rPr lang="en-US" dirty="0"/>
            <a:t> </a:t>
          </a:r>
          <a:r>
            <a:rPr lang="en-US" dirty="0" err="1"/>
            <a:t>dibutuhkan</a:t>
          </a:r>
          <a:r>
            <a:rPr lang="en-US" dirty="0"/>
            <a:t> oleh </a:t>
          </a:r>
          <a:r>
            <a:rPr lang="en-US" dirty="0" err="1"/>
            <a:t>konsumen</a:t>
          </a:r>
          <a:r>
            <a:rPr lang="en-US" dirty="0"/>
            <a:t> ?</a:t>
          </a:r>
        </a:p>
      </dgm:t>
    </dgm:pt>
    <dgm:pt modelId="{01F9B5EB-917B-4802-9DA2-3F46AC9729A5}" type="parTrans" cxnId="{03697846-AAC5-4172-B105-16F4B200994E}">
      <dgm:prSet/>
      <dgm:spPr/>
      <dgm:t>
        <a:bodyPr/>
        <a:lstStyle/>
        <a:p>
          <a:endParaRPr lang="en-US"/>
        </a:p>
      </dgm:t>
    </dgm:pt>
    <dgm:pt modelId="{F10E9273-3688-410B-9D26-689BB24F6249}" type="sibTrans" cxnId="{03697846-AAC5-4172-B105-16F4B200994E}">
      <dgm:prSet/>
      <dgm:spPr/>
      <dgm:t>
        <a:bodyPr/>
        <a:lstStyle/>
        <a:p>
          <a:endParaRPr lang="en-US"/>
        </a:p>
      </dgm:t>
    </dgm:pt>
    <dgm:pt modelId="{16759327-A46C-4866-A8F4-E13839C96BD2}" type="pres">
      <dgm:prSet presAssocID="{3808A2D3-18D9-4677-A053-BAE33D9D36A2}" presName="linear" presStyleCnt="0">
        <dgm:presLayoutVars>
          <dgm:animLvl val="lvl"/>
          <dgm:resizeHandles val="exact"/>
        </dgm:presLayoutVars>
      </dgm:prSet>
      <dgm:spPr/>
    </dgm:pt>
    <dgm:pt modelId="{BB79A33B-82A0-4D89-A724-0110F6CBB803}" type="pres">
      <dgm:prSet presAssocID="{409C61BC-E376-4278-BEB0-2014CDB9AC47}" presName="parentText" presStyleLbl="node1" presStyleIdx="0" presStyleCnt="3">
        <dgm:presLayoutVars>
          <dgm:chMax val="0"/>
          <dgm:bulletEnabled val="1"/>
        </dgm:presLayoutVars>
      </dgm:prSet>
      <dgm:spPr/>
    </dgm:pt>
    <dgm:pt modelId="{B3205C4F-723F-4E98-84A7-0673B0CBEB53}" type="pres">
      <dgm:prSet presAssocID="{95300EDC-9199-45E4-BE6C-24D5ACB243B4}" presName="spacer" presStyleCnt="0"/>
      <dgm:spPr/>
    </dgm:pt>
    <dgm:pt modelId="{D5FBAC76-D31E-40A0-9EE7-1ECC5B54E5D3}" type="pres">
      <dgm:prSet presAssocID="{814A3B03-FC22-4737-B1CF-43A0E63EA298}" presName="parentText" presStyleLbl="node1" presStyleIdx="1" presStyleCnt="3">
        <dgm:presLayoutVars>
          <dgm:chMax val="0"/>
          <dgm:bulletEnabled val="1"/>
        </dgm:presLayoutVars>
      </dgm:prSet>
      <dgm:spPr/>
    </dgm:pt>
    <dgm:pt modelId="{DAFD02D5-D0BD-4127-BBD2-A7CE315213E1}" type="pres">
      <dgm:prSet presAssocID="{39056D48-AF71-4ADA-A6C5-7A602FCC3FD2}" presName="spacer" presStyleCnt="0"/>
      <dgm:spPr/>
    </dgm:pt>
    <dgm:pt modelId="{104B17DE-9863-4C5D-95BC-8EA34858A727}" type="pres">
      <dgm:prSet presAssocID="{B96F8217-1639-49B0-8C18-40530FE46D78}" presName="parentText" presStyleLbl="node1" presStyleIdx="2" presStyleCnt="3">
        <dgm:presLayoutVars>
          <dgm:chMax val="0"/>
          <dgm:bulletEnabled val="1"/>
        </dgm:presLayoutVars>
      </dgm:prSet>
      <dgm:spPr/>
    </dgm:pt>
  </dgm:ptLst>
  <dgm:cxnLst>
    <dgm:cxn modelId="{E86B1411-CF2C-4BAA-BD3D-63578790A566}" type="presOf" srcId="{409C61BC-E376-4278-BEB0-2014CDB9AC47}" destId="{BB79A33B-82A0-4D89-A724-0110F6CBB803}" srcOrd="0" destOrd="0" presId="urn:microsoft.com/office/officeart/2005/8/layout/vList2"/>
    <dgm:cxn modelId="{80BCAD18-A10D-473E-AB62-E6A14F8FEA51}" srcId="{3808A2D3-18D9-4677-A053-BAE33D9D36A2}" destId="{814A3B03-FC22-4737-B1CF-43A0E63EA298}" srcOrd="1" destOrd="0" parTransId="{33A01F83-675A-424C-8E49-373EADFA52AA}" sibTransId="{39056D48-AF71-4ADA-A6C5-7A602FCC3FD2}"/>
    <dgm:cxn modelId="{03697846-AAC5-4172-B105-16F4B200994E}" srcId="{3808A2D3-18D9-4677-A053-BAE33D9D36A2}" destId="{B96F8217-1639-49B0-8C18-40530FE46D78}" srcOrd="2" destOrd="0" parTransId="{01F9B5EB-917B-4802-9DA2-3F46AC9729A5}" sibTransId="{F10E9273-3688-410B-9D26-689BB24F6249}"/>
    <dgm:cxn modelId="{7A65A871-1DF7-471F-8A1A-33F755975E93}" type="presOf" srcId="{814A3B03-FC22-4737-B1CF-43A0E63EA298}" destId="{D5FBAC76-D31E-40A0-9EE7-1ECC5B54E5D3}" srcOrd="0" destOrd="0" presId="urn:microsoft.com/office/officeart/2005/8/layout/vList2"/>
    <dgm:cxn modelId="{F1289895-F092-4621-9532-CDA897E71F2B}" type="presOf" srcId="{3808A2D3-18D9-4677-A053-BAE33D9D36A2}" destId="{16759327-A46C-4866-A8F4-E13839C96BD2}" srcOrd="0" destOrd="0" presId="urn:microsoft.com/office/officeart/2005/8/layout/vList2"/>
    <dgm:cxn modelId="{BB5489B8-23B2-4F1A-99AA-B8A59FAB72C6}" type="presOf" srcId="{B96F8217-1639-49B0-8C18-40530FE46D78}" destId="{104B17DE-9863-4C5D-95BC-8EA34858A727}" srcOrd="0" destOrd="0" presId="urn:microsoft.com/office/officeart/2005/8/layout/vList2"/>
    <dgm:cxn modelId="{61C00DF2-9081-477A-85B0-9DDAA0C57535}" srcId="{3808A2D3-18D9-4677-A053-BAE33D9D36A2}" destId="{409C61BC-E376-4278-BEB0-2014CDB9AC47}" srcOrd="0" destOrd="0" parTransId="{79BFE3CB-7FE0-45C2-B3F8-4F7A6549B444}" sibTransId="{95300EDC-9199-45E4-BE6C-24D5ACB243B4}"/>
    <dgm:cxn modelId="{8E77826F-7568-49DA-ACCD-57E7B640F314}" type="presParOf" srcId="{16759327-A46C-4866-A8F4-E13839C96BD2}" destId="{BB79A33B-82A0-4D89-A724-0110F6CBB803}" srcOrd="0" destOrd="0" presId="urn:microsoft.com/office/officeart/2005/8/layout/vList2"/>
    <dgm:cxn modelId="{711CE783-F175-4C9D-9E7D-5196E3F4D74C}" type="presParOf" srcId="{16759327-A46C-4866-A8F4-E13839C96BD2}" destId="{B3205C4F-723F-4E98-84A7-0673B0CBEB53}" srcOrd="1" destOrd="0" presId="urn:microsoft.com/office/officeart/2005/8/layout/vList2"/>
    <dgm:cxn modelId="{8988682E-75CB-408A-B8C8-765F9D6CEF4B}" type="presParOf" srcId="{16759327-A46C-4866-A8F4-E13839C96BD2}" destId="{D5FBAC76-D31E-40A0-9EE7-1ECC5B54E5D3}" srcOrd="2" destOrd="0" presId="urn:microsoft.com/office/officeart/2005/8/layout/vList2"/>
    <dgm:cxn modelId="{E11061AA-22BD-4381-BF52-4BD2625DA57A}" type="presParOf" srcId="{16759327-A46C-4866-A8F4-E13839C96BD2}" destId="{DAFD02D5-D0BD-4127-BBD2-A7CE315213E1}" srcOrd="3" destOrd="0" presId="urn:microsoft.com/office/officeart/2005/8/layout/vList2"/>
    <dgm:cxn modelId="{E252B383-36C1-47C8-8748-5711FD183F69}" type="presParOf" srcId="{16759327-A46C-4866-A8F4-E13839C96BD2}" destId="{104B17DE-9863-4C5D-95BC-8EA34858A72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B8968A-EA7D-468E-9928-075084173561}"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91E3C201-6C6C-45CE-A0CF-6C1C0992646F}">
      <dgm:prSet phldrT="[Text]"/>
      <dgm:spPr>
        <a:solidFill>
          <a:schemeClr val="accent1"/>
        </a:solidFill>
      </dgm:spPr>
      <dgm:t>
        <a:bodyPr/>
        <a:lstStyle/>
        <a:p>
          <a:r>
            <a:rPr lang="en-US" dirty="0" err="1"/>
            <a:t>Rencana</a:t>
          </a:r>
          <a:r>
            <a:rPr lang="en-US" dirty="0"/>
            <a:t> </a:t>
          </a:r>
          <a:r>
            <a:rPr lang="en-US" dirty="0" err="1"/>
            <a:t>Tuhan</a:t>
          </a:r>
          <a:r>
            <a:rPr lang="en-US" dirty="0"/>
            <a:t> ?</a:t>
          </a:r>
        </a:p>
        <a:p>
          <a:r>
            <a:rPr lang="en-US" dirty="0" err="1"/>
            <a:t>Panggilan</a:t>
          </a:r>
          <a:r>
            <a:rPr lang="en-US" dirty="0"/>
            <a:t> </a:t>
          </a:r>
          <a:r>
            <a:rPr lang="en-US" dirty="0" err="1"/>
            <a:t>saya</a:t>
          </a:r>
          <a:r>
            <a:rPr lang="en-US" dirty="0"/>
            <a:t>?</a:t>
          </a:r>
        </a:p>
      </dgm:t>
    </dgm:pt>
    <dgm:pt modelId="{43943C8C-FA77-45A7-99A6-CB93BC876ED6}" type="parTrans" cxnId="{5824F58A-29CB-48AD-9D2D-3BA1D07ECB97}">
      <dgm:prSet/>
      <dgm:spPr/>
      <dgm:t>
        <a:bodyPr/>
        <a:lstStyle/>
        <a:p>
          <a:endParaRPr lang="en-US"/>
        </a:p>
      </dgm:t>
    </dgm:pt>
    <dgm:pt modelId="{D1D55B5A-AB89-40DF-BA8C-55C5FD5A87FE}" type="sibTrans" cxnId="{5824F58A-29CB-48AD-9D2D-3BA1D07ECB97}">
      <dgm:prSet/>
      <dgm:spPr/>
      <dgm:t>
        <a:bodyPr/>
        <a:lstStyle/>
        <a:p>
          <a:endParaRPr lang="en-US"/>
        </a:p>
      </dgm:t>
    </dgm:pt>
    <dgm:pt modelId="{1EC29D34-8F3C-448E-A332-A0DFD50433ED}">
      <dgm:prSet phldrT="[Text]" custT="1"/>
      <dgm:spPr>
        <a:solidFill>
          <a:srgbClr val="FF0000"/>
        </a:solidFill>
        <a:ln w="12700" cap="flat" cmpd="sng" algn="ctr">
          <a:solidFill>
            <a:prstClr val="white">
              <a:hueOff val="0"/>
              <a:satOff val="0"/>
              <a:lumOff val="0"/>
              <a:alphaOff val="0"/>
            </a:prstClr>
          </a:solidFill>
          <a:prstDash val="solid"/>
          <a:miter lim="800000"/>
        </a:ln>
        <a:effectLst/>
      </dgm:spPr>
      <dgm:t>
        <a:bodyPr spcFirstLastPara="0" vert="horz" wrap="square" lIns="11430" tIns="11430" rIns="11430" bIns="11430" numCol="1" spcCol="1270" anchor="ctr" anchorCtr="0"/>
        <a:lstStyle/>
        <a:p>
          <a:pPr marL="0" lvl="0" indent="0" algn="ctr" defTabSz="400050">
            <a:lnSpc>
              <a:spcPct val="90000"/>
            </a:lnSpc>
            <a:spcBef>
              <a:spcPct val="0"/>
            </a:spcBef>
            <a:spcAft>
              <a:spcPct val="35000"/>
            </a:spcAft>
            <a:buNone/>
          </a:pPr>
          <a:r>
            <a:rPr lang="en-US" sz="900" kern="1200" dirty="0">
              <a:solidFill>
                <a:prstClr val="white"/>
              </a:solidFill>
              <a:latin typeface="Calibri" panose="020F0502020204030204"/>
              <a:ea typeface="+mn-ea"/>
              <a:cs typeface="+mn-cs"/>
            </a:rPr>
            <a:t>Biz now.</a:t>
          </a:r>
        </a:p>
        <a:p>
          <a:pPr marL="0" lvl="0" indent="0" algn="ctr" defTabSz="400050">
            <a:lnSpc>
              <a:spcPct val="90000"/>
            </a:lnSpc>
            <a:spcBef>
              <a:spcPct val="0"/>
            </a:spcBef>
            <a:spcAft>
              <a:spcPct val="35000"/>
            </a:spcAft>
            <a:buNone/>
          </a:pPr>
          <a:r>
            <a:rPr lang="en-US" sz="900" kern="1200" dirty="0" err="1">
              <a:solidFill>
                <a:prstClr val="white"/>
              </a:solidFill>
              <a:latin typeface="Calibri" panose="020F0502020204030204"/>
              <a:ea typeface="+mn-ea"/>
              <a:cs typeface="+mn-cs"/>
            </a:rPr>
            <a:t>Macam</a:t>
          </a:r>
          <a:r>
            <a:rPr lang="en-US" sz="900" kern="1200" dirty="0">
              <a:solidFill>
                <a:prstClr val="white"/>
              </a:solidFill>
              <a:latin typeface="Calibri" panose="020F0502020204030204"/>
              <a:ea typeface="+mn-ea"/>
              <a:cs typeface="+mn-cs"/>
            </a:rPr>
            <a:t> </a:t>
          </a:r>
          <a:r>
            <a:rPr lang="en-US" sz="900" kern="1200" dirty="0" err="1">
              <a:solidFill>
                <a:prstClr val="white"/>
              </a:solidFill>
              <a:latin typeface="Calibri" panose="020F0502020204030204"/>
              <a:ea typeface="+mn-ea"/>
              <a:cs typeface="+mn-cs"/>
            </a:rPr>
            <a:t>ragamnya</a:t>
          </a:r>
          <a:endParaRPr lang="en-US" sz="900" kern="1200" dirty="0">
            <a:solidFill>
              <a:prstClr val="white"/>
            </a:solidFill>
            <a:latin typeface="Calibri" panose="020F0502020204030204"/>
            <a:ea typeface="+mn-ea"/>
            <a:cs typeface="+mn-cs"/>
          </a:endParaRPr>
        </a:p>
      </dgm:t>
    </dgm:pt>
    <dgm:pt modelId="{5B80392D-2FBA-49B9-8246-738692961B4B}" type="parTrans" cxnId="{FF4E6F96-040C-406E-B163-F6D3A49835EA}">
      <dgm:prSet/>
      <dgm:spPr/>
      <dgm:t>
        <a:bodyPr/>
        <a:lstStyle/>
        <a:p>
          <a:endParaRPr lang="en-US"/>
        </a:p>
      </dgm:t>
    </dgm:pt>
    <dgm:pt modelId="{E14F6EA5-4A47-4F96-BADB-E8CA70DE1EA0}" type="sibTrans" cxnId="{FF4E6F96-040C-406E-B163-F6D3A49835EA}">
      <dgm:prSet/>
      <dgm:spPr/>
      <dgm:t>
        <a:bodyPr/>
        <a:lstStyle/>
        <a:p>
          <a:endParaRPr lang="en-US"/>
        </a:p>
      </dgm:t>
    </dgm:pt>
    <dgm:pt modelId="{51723A2B-CE6D-4354-8D05-D22708756470}">
      <dgm:prSet phldrT="[Text]"/>
      <dgm:spPr/>
      <dgm:t>
        <a:bodyPr/>
        <a:lstStyle/>
        <a:p>
          <a:r>
            <a:rPr lang="en-US" dirty="0" err="1"/>
            <a:t>Memilih</a:t>
          </a:r>
          <a:r>
            <a:rPr lang="en-US" dirty="0"/>
            <a:t> biz </a:t>
          </a:r>
          <a:r>
            <a:rPr lang="en-US" dirty="0" err="1"/>
            <a:t>apa</a:t>
          </a:r>
          <a:r>
            <a:rPr lang="en-US" dirty="0"/>
            <a:t> ?</a:t>
          </a:r>
        </a:p>
        <a:p>
          <a:r>
            <a:rPr lang="en-US" dirty="0" err="1"/>
            <a:t>Mengapa</a:t>
          </a:r>
          <a:r>
            <a:rPr lang="en-US" dirty="0"/>
            <a:t>?</a:t>
          </a:r>
        </a:p>
      </dgm:t>
    </dgm:pt>
    <dgm:pt modelId="{E70EF0A7-F582-4418-9E69-7728204C5E1A}" type="parTrans" cxnId="{820B1F05-279D-4C3A-BB3F-796F659FEE6D}">
      <dgm:prSet/>
      <dgm:spPr/>
      <dgm:t>
        <a:bodyPr/>
        <a:lstStyle/>
        <a:p>
          <a:endParaRPr lang="en-US"/>
        </a:p>
      </dgm:t>
    </dgm:pt>
    <dgm:pt modelId="{105D98E8-D814-429F-9A0C-EDC375310E6D}" type="sibTrans" cxnId="{820B1F05-279D-4C3A-BB3F-796F659FEE6D}">
      <dgm:prSet/>
      <dgm:spPr/>
      <dgm:t>
        <a:bodyPr/>
        <a:lstStyle/>
        <a:p>
          <a:endParaRPr lang="en-US"/>
        </a:p>
      </dgm:t>
    </dgm:pt>
    <dgm:pt modelId="{EA8E284B-B71F-481B-A09E-5F4B50874E0A}">
      <dgm:prSet phldrT="[Tex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1430" tIns="11430" rIns="11430" bIns="11430" numCol="1" spcCol="1270" anchor="ctr" anchorCtr="0"/>
        <a:lstStyle/>
        <a:p>
          <a:pPr marL="0" lvl="0" algn="ctr" defTabSz="400050">
            <a:lnSpc>
              <a:spcPct val="90000"/>
            </a:lnSpc>
            <a:spcBef>
              <a:spcPct val="0"/>
            </a:spcBef>
            <a:spcAft>
              <a:spcPct val="35000"/>
            </a:spcAft>
            <a:buNone/>
          </a:pPr>
          <a:r>
            <a:rPr lang="en-US" sz="900" kern="1200" dirty="0">
              <a:solidFill>
                <a:prstClr val="white"/>
              </a:solidFill>
              <a:latin typeface="Calibri" panose="020F0502020204030204"/>
              <a:ea typeface="+mn-ea"/>
              <a:cs typeface="+mn-cs"/>
            </a:rPr>
            <a:t>Modeling, </a:t>
          </a:r>
          <a:r>
            <a:rPr lang="en-US" sz="900" kern="1200" dirty="0" err="1">
              <a:solidFill>
                <a:prstClr val="white"/>
              </a:solidFill>
              <a:latin typeface="Calibri" panose="020F0502020204030204"/>
              <a:ea typeface="+mn-ea"/>
              <a:cs typeface="+mn-cs"/>
            </a:rPr>
            <a:t>SIMULASi</a:t>
          </a:r>
          <a:endParaRPr lang="en-US" sz="900" kern="1200" dirty="0">
            <a:solidFill>
              <a:prstClr val="white"/>
            </a:solidFill>
            <a:latin typeface="Calibri" panose="020F0502020204030204"/>
            <a:ea typeface="+mn-ea"/>
            <a:cs typeface="+mn-cs"/>
          </a:endParaRPr>
        </a:p>
        <a:p>
          <a:pPr marL="0" lvl="0" algn="ctr" defTabSz="400050">
            <a:lnSpc>
              <a:spcPct val="90000"/>
            </a:lnSpc>
            <a:spcBef>
              <a:spcPct val="0"/>
            </a:spcBef>
            <a:spcAft>
              <a:spcPct val="35000"/>
            </a:spcAft>
            <a:buNone/>
          </a:pPr>
          <a:r>
            <a:rPr lang="en-US" sz="900" kern="1200" dirty="0">
              <a:solidFill>
                <a:prstClr val="white"/>
              </a:solidFill>
              <a:latin typeface="Calibri" panose="020F0502020204030204"/>
              <a:ea typeface="+mn-ea"/>
              <a:cs typeface="+mn-cs"/>
            </a:rPr>
            <a:t>BMC, Fin, Risk</a:t>
          </a:r>
        </a:p>
      </dgm:t>
    </dgm:pt>
    <dgm:pt modelId="{04DA088E-198D-4EAA-96D2-312DE9D82594}" type="parTrans" cxnId="{23E653ED-855F-4C5A-BC16-983D7B5B770E}">
      <dgm:prSet/>
      <dgm:spPr/>
      <dgm:t>
        <a:bodyPr/>
        <a:lstStyle/>
        <a:p>
          <a:endParaRPr lang="en-US"/>
        </a:p>
      </dgm:t>
    </dgm:pt>
    <dgm:pt modelId="{270090D1-C635-4B4F-8B40-CB630CFD37F6}" type="sibTrans" cxnId="{23E653ED-855F-4C5A-BC16-983D7B5B770E}">
      <dgm:prSet/>
      <dgm:spPr/>
      <dgm:t>
        <a:bodyPr/>
        <a:lstStyle/>
        <a:p>
          <a:endParaRPr lang="en-US"/>
        </a:p>
      </dgm:t>
    </dgm:pt>
    <dgm:pt modelId="{F9E783CE-D3A3-44FD-8D7B-FA8D1B4EC684}">
      <dgm:prSet phldrT="[Tex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1430" tIns="11430" rIns="11430" bIns="11430" numCol="1" spcCol="1270" anchor="ctr" anchorCtr="0"/>
        <a:lstStyle/>
        <a:p>
          <a:pPr marL="0" lvl="0" algn="ctr" defTabSz="400050">
            <a:lnSpc>
              <a:spcPct val="90000"/>
            </a:lnSpc>
            <a:spcBef>
              <a:spcPct val="0"/>
            </a:spcBef>
            <a:spcAft>
              <a:spcPct val="35000"/>
            </a:spcAft>
            <a:buNone/>
          </a:pPr>
          <a:r>
            <a:rPr lang="en-US" sz="900" kern="1200" dirty="0" err="1">
              <a:solidFill>
                <a:prstClr val="white"/>
              </a:solidFill>
              <a:latin typeface="Calibri" panose="020F0502020204030204"/>
              <a:ea typeface="+mn-ea"/>
              <a:cs typeface="+mn-cs"/>
            </a:rPr>
            <a:t>Incubasi</a:t>
          </a:r>
          <a:r>
            <a:rPr lang="en-US" sz="900" kern="1200" dirty="0">
              <a:solidFill>
                <a:prstClr val="white"/>
              </a:solidFill>
              <a:latin typeface="Calibri" panose="020F0502020204030204"/>
              <a:ea typeface="+mn-ea"/>
              <a:cs typeface="+mn-cs"/>
            </a:rPr>
            <a:t>, community, coach</a:t>
          </a:r>
        </a:p>
      </dgm:t>
    </dgm:pt>
    <dgm:pt modelId="{38853238-D08D-4DA6-9301-B4AB78CA506B}" type="parTrans" cxnId="{B74AAE64-6595-4818-9BF0-84175F38C351}">
      <dgm:prSet/>
      <dgm:spPr/>
      <dgm:t>
        <a:bodyPr/>
        <a:lstStyle/>
        <a:p>
          <a:endParaRPr lang="en-US"/>
        </a:p>
      </dgm:t>
    </dgm:pt>
    <dgm:pt modelId="{B900E70E-C93F-4F81-AD30-6F784DB9685B}" type="sibTrans" cxnId="{B74AAE64-6595-4818-9BF0-84175F38C351}">
      <dgm:prSet/>
      <dgm:spPr/>
      <dgm:t>
        <a:bodyPr/>
        <a:lstStyle/>
        <a:p>
          <a:endParaRPr lang="en-US"/>
        </a:p>
      </dgm:t>
    </dgm:pt>
    <dgm:pt modelId="{DB8915C0-1140-404D-8D51-6DA53A0146FF}">
      <dgm:prSet phldrT="[Tex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1430" tIns="11430" rIns="11430" bIns="11430" numCol="1" spcCol="1270" anchor="ctr" anchorCtr="0"/>
        <a:lstStyle/>
        <a:p>
          <a:r>
            <a:rPr lang="en-US" sz="900" kern="1200" dirty="0" err="1"/>
            <a:t>Infrastruktur</a:t>
          </a:r>
          <a:r>
            <a:rPr lang="en-US" sz="900" kern="1200" dirty="0"/>
            <a:t>,  </a:t>
          </a:r>
          <a:r>
            <a:rPr lang="en-US" sz="900" kern="1200" dirty="0" err="1">
              <a:solidFill>
                <a:prstClr val="white"/>
              </a:solidFill>
              <a:latin typeface="Calibri" panose="020F0502020204030204"/>
              <a:ea typeface="+mn-ea"/>
              <a:cs typeface="+mn-cs"/>
            </a:rPr>
            <a:t>organisasi</a:t>
          </a:r>
          <a:r>
            <a:rPr lang="en-US" sz="900" kern="1200" dirty="0"/>
            <a:t>,</a:t>
          </a:r>
        </a:p>
        <a:p>
          <a:r>
            <a:rPr lang="en-US" sz="900" kern="1200" dirty="0"/>
            <a:t>modal</a:t>
          </a:r>
        </a:p>
      </dgm:t>
    </dgm:pt>
    <dgm:pt modelId="{5F8EC215-0EBE-464C-896E-1CF74A57C8F7}" type="parTrans" cxnId="{8243FFEB-7A92-4B57-920F-DC872A91BCF5}">
      <dgm:prSet/>
      <dgm:spPr/>
      <dgm:t>
        <a:bodyPr/>
        <a:lstStyle/>
        <a:p>
          <a:endParaRPr lang="en-US"/>
        </a:p>
      </dgm:t>
    </dgm:pt>
    <dgm:pt modelId="{57F6C12A-57A3-4C9B-A2C6-A5910C269000}" type="sibTrans" cxnId="{8243FFEB-7A92-4B57-920F-DC872A91BCF5}">
      <dgm:prSet/>
      <dgm:spPr/>
      <dgm:t>
        <a:bodyPr/>
        <a:lstStyle/>
        <a:p>
          <a:endParaRPr lang="en-US"/>
        </a:p>
      </dgm:t>
    </dgm:pt>
    <dgm:pt modelId="{09E1EB45-2D40-4793-8CFB-3DCD3173F8AB}">
      <dgm:prSet phldrT="[Tex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1430" tIns="11430" rIns="11430" bIns="11430" numCol="1" spcCol="1270" anchor="ctr" anchorCtr="0"/>
        <a:lstStyle/>
        <a:p>
          <a:pPr marL="0" lvl="0" algn="ctr" defTabSz="400050">
            <a:lnSpc>
              <a:spcPct val="90000"/>
            </a:lnSpc>
            <a:spcBef>
              <a:spcPct val="0"/>
            </a:spcBef>
            <a:spcAft>
              <a:spcPct val="35000"/>
            </a:spcAft>
            <a:buNone/>
          </a:pPr>
          <a:r>
            <a:rPr lang="en-US" sz="900" kern="1200" dirty="0">
              <a:solidFill>
                <a:prstClr val="white"/>
              </a:solidFill>
              <a:latin typeface="Calibri" panose="020F0502020204030204"/>
              <a:ea typeface="+mn-ea"/>
              <a:cs typeface="+mn-cs"/>
            </a:rPr>
            <a:t>Prod Dev dan Biz Dev</a:t>
          </a:r>
        </a:p>
      </dgm:t>
    </dgm:pt>
    <dgm:pt modelId="{72C8273C-434A-4B8B-A4C1-11E074ACFEB0}" type="parTrans" cxnId="{83DF6109-C38E-46F0-9296-3EA3682AA5D4}">
      <dgm:prSet/>
      <dgm:spPr/>
      <dgm:t>
        <a:bodyPr/>
        <a:lstStyle/>
        <a:p>
          <a:endParaRPr lang="en-US"/>
        </a:p>
      </dgm:t>
    </dgm:pt>
    <dgm:pt modelId="{47B1BF55-687E-4091-A2C0-701E50B2E43C}" type="sibTrans" cxnId="{83DF6109-C38E-46F0-9296-3EA3682AA5D4}">
      <dgm:prSet/>
      <dgm:spPr/>
      <dgm:t>
        <a:bodyPr/>
        <a:lstStyle/>
        <a:p>
          <a:endParaRPr lang="en-US"/>
        </a:p>
      </dgm:t>
    </dgm:pt>
    <dgm:pt modelId="{9D66EEAE-D9C9-4F37-B7BE-4DC778AF8307}" type="pres">
      <dgm:prSet presAssocID="{96B8968A-EA7D-468E-9928-075084173561}" presName="Name0" presStyleCnt="0">
        <dgm:presLayoutVars>
          <dgm:chMax val="1"/>
          <dgm:chPref val="1"/>
          <dgm:dir/>
          <dgm:animOne val="branch"/>
          <dgm:animLvl val="lvl"/>
        </dgm:presLayoutVars>
      </dgm:prSet>
      <dgm:spPr/>
    </dgm:pt>
    <dgm:pt modelId="{1095C778-18EA-40E4-BD7A-4B9F17E7E103}" type="pres">
      <dgm:prSet presAssocID="{91E3C201-6C6C-45CE-A0CF-6C1C0992646F}" presName="Parent" presStyleLbl="node0" presStyleIdx="0" presStyleCnt="1">
        <dgm:presLayoutVars>
          <dgm:chMax val="6"/>
          <dgm:chPref val="6"/>
        </dgm:presLayoutVars>
      </dgm:prSet>
      <dgm:spPr/>
    </dgm:pt>
    <dgm:pt modelId="{C59DE45C-D8B6-4D5E-871D-D561D5685AEC}" type="pres">
      <dgm:prSet presAssocID="{1EC29D34-8F3C-448E-A332-A0DFD50433ED}" presName="Accent1" presStyleCnt="0"/>
      <dgm:spPr/>
    </dgm:pt>
    <dgm:pt modelId="{9F184B4D-31C7-43CC-AC97-3998E059C775}" type="pres">
      <dgm:prSet presAssocID="{1EC29D34-8F3C-448E-A332-A0DFD50433ED}" presName="Accent" presStyleLbl="bgShp" presStyleIdx="0" presStyleCnt="6"/>
      <dgm:spPr/>
    </dgm:pt>
    <dgm:pt modelId="{9350F4BC-1774-49E1-AAAF-A1720EDE3FD7}" type="pres">
      <dgm:prSet presAssocID="{1EC29D34-8F3C-448E-A332-A0DFD50433ED}" presName="Child1" presStyleLbl="node1" presStyleIdx="0" presStyleCnt="6">
        <dgm:presLayoutVars>
          <dgm:chMax val="0"/>
          <dgm:chPref val="0"/>
          <dgm:bulletEnabled val="1"/>
        </dgm:presLayoutVars>
      </dgm:prSet>
      <dgm:spPr>
        <a:xfrm>
          <a:off x="1576464" y="0"/>
          <a:ext cx="1032233" cy="893003"/>
        </a:xfrm>
        <a:prstGeom prst="hexagon">
          <a:avLst>
            <a:gd name="adj" fmla="val 28570"/>
            <a:gd name="vf" fmla="val 115470"/>
          </a:avLst>
        </a:prstGeom>
      </dgm:spPr>
    </dgm:pt>
    <dgm:pt modelId="{71282A61-8006-4190-9184-652E3A8507C9}" type="pres">
      <dgm:prSet presAssocID="{51723A2B-CE6D-4354-8D05-D22708756470}" presName="Accent2" presStyleCnt="0"/>
      <dgm:spPr/>
    </dgm:pt>
    <dgm:pt modelId="{4FBF7457-09F3-463C-B736-B440B92BE7D4}" type="pres">
      <dgm:prSet presAssocID="{51723A2B-CE6D-4354-8D05-D22708756470}" presName="Accent" presStyleLbl="bgShp" presStyleIdx="1" presStyleCnt="6"/>
      <dgm:spPr/>
    </dgm:pt>
    <dgm:pt modelId="{2F412FAD-F53E-4EDD-8A70-57E4BB3D5BCF}" type="pres">
      <dgm:prSet presAssocID="{51723A2B-CE6D-4354-8D05-D22708756470}" presName="Child2" presStyleLbl="node1" presStyleIdx="1" presStyleCnt="6">
        <dgm:presLayoutVars>
          <dgm:chMax val="0"/>
          <dgm:chPref val="0"/>
          <dgm:bulletEnabled val="1"/>
        </dgm:presLayoutVars>
      </dgm:prSet>
      <dgm:spPr/>
    </dgm:pt>
    <dgm:pt modelId="{E70EC406-1F9E-4D23-AFE9-BB16A0285DAE}" type="pres">
      <dgm:prSet presAssocID="{EA8E284B-B71F-481B-A09E-5F4B50874E0A}" presName="Accent3" presStyleCnt="0"/>
      <dgm:spPr/>
    </dgm:pt>
    <dgm:pt modelId="{B6CB8054-5098-4362-9167-E434E6C5072A}" type="pres">
      <dgm:prSet presAssocID="{EA8E284B-B71F-481B-A09E-5F4B50874E0A}" presName="Accent" presStyleLbl="bgShp" presStyleIdx="2" presStyleCnt="6"/>
      <dgm:spPr/>
    </dgm:pt>
    <dgm:pt modelId="{C6B5567A-C782-4811-B466-95A33AF0B3C2}" type="pres">
      <dgm:prSet presAssocID="{EA8E284B-B71F-481B-A09E-5F4B50874E0A}" presName="Child3" presStyleLbl="node1" presStyleIdx="2" presStyleCnt="6">
        <dgm:presLayoutVars>
          <dgm:chMax val="0"/>
          <dgm:chPref val="0"/>
          <dgm:bulletEnabled val="1"/>
        </dgm:presLayoutVars>
      </dgm:prSet>
      <dgm:spPr>
        <a:xfrm>
          <a:off x="2919904" y="1644377"/>
          <a:ext cx="1041956" cy="901415"/>
        </a:xfrm>
        <a:prstGeom prst="hexagon">
          <a:avLst>
            <a:gd name="adj" fmla="val 28570"/>
            <a:gd name="vf" fmla="val 115470"/>
          </a:avLst>
        </a:prstGeom>
      </dgm:spPr>
    </dgm:pt>
    <dgm:pt modelId="{60592736-C34B-4861-BED2-12A0A72DBD86}" type="pres">
      <dgm:prSet presAssocID="{F9E783CE-D3A3-44FD-8D7B-FA8D1B4EC684}" presName="Accent4" presStyleCnt="0"/>
      <dgm:spPr/>
    </dgm:pt>
    <dgm:pt modelId="{7D91CC61-B840-43B7-82DF-AF824AFC7786}" type="pres">
      <dgm:prSet presAssocID="{F9E783CE-D3A3-44FD-8D7B-FA8D1B4EC684}" presName="Accent" presStyleLbl="bgShp" presStyleIdx="3" presStyleCnt="6"/>
      <dgm:spPr/>
    </dgm:pt>
    <dgm:pt modelId="{7FC9CB97-604C-4FD3-B9CC-5858DCBC4688}" type="pres">
      <dgm:prSet presAssocID="{F9E783CE-D3A3-44FD-8D7B-FA8D1B4EC684}" presName="Child4" presStyleLbl="node1" presStyleIdx="3" presStyleCnt="6">
        <dgm:presLayoutVars>
          <dgm:chMax val="0"/>
          <dgm:chPref val="0"/>
          <dgm:bulletEnabled val="1"/>
        </dgm:presLayoutVars>
      </dgm:prSet>
      <dgm:spPr>
        <a:xfrm>
          <a:off x="1576464" y="2178902"/>
          <a:ext cx="1032233" cy="893003"/>
        </a:xfrm>
        <a:prstGeom prst="hexagon">
          <a:avLst>
            <a:gd name="adj" fmla="val 28570"/>
            <a:gd name="vf" fmla="val 115470"/>
          </a:avLst>
        </a:prstGeom>
      </dgm:spPr>
    </dgm:pt>
    <dgm:pt modelId="{33187F26-6E53-40A8-B061-99E40CB93DE6}" type="pres">
      <dgm:prSet presAssocID="{DB8915C0-1140-404D-8D51-6DA53A0146FF}" presName="Accent5" presStyleCnt="0"/>
      <dgm:spPr/>
    </dgm:pt>
    <dgm:pt modelId="{759B5773-DF6D-49DD-9AB4-EA1027EB4C7A}" type="pres">
      <dgm:prSet presAssocID="{DB8915C0-1140-404D-8D51-6DA53A0146FF}" presName="Accent" presStyleLbl="bgShp" presStyleIdx="4" presStyleCnt="6"/>
      <dgm:spPr/>
    </dgm:pt>
    <dgm:pt modelId="{45CDF4E0-CEDF-420F-9A68-0DB542C0A805}" type="pres">
      <dgm:prSet presAssocID="{DB8915C0-1140-404D-8D51-6DA53A0146FF}" presName="Child5" presStyleLbl="node1" presStyleIdx="4" presStyleCnt="6">
        <dgm:presLayoutVars>
          <dgm:chMax val="0"/>
          <dgm:chPref val="0"/>
          <dgm:bulletEnabled val="1"/>
        </dgm:presLayoutVars>
      </dgm:prSet>
      <dgm:spPr>
        <a:xfrm>
          <a:off x="625392" y="1629646"/>
          <a:ext cx="1032233" cy="893003"/>
        </a:xfrm>
        <a:prstGeom prst="hexagon">
          <a:avLst>
            <a:gd name="adj" fmla="val 28570"/>
            <a:gd name="vf" fmla="val 115470"/>
          </a:avLst>
        </a:prstGeom>
      </dgm:spPr>
    </dgm:pt>
    <dgm:pt modelId="{ECB600F3-5EB7-4B02-9628-244A9AFCB335}" type="pres">
      <dgm:prSet presAssocID="{09E1EB45-2D40-4793-8CFB-3DCD3173F8AB}" presName="Accent6" presStyleCnt="0"/>
      <dgm:spPr/>
    </dgm:pt>
    <dgm:pt modelId="{6A124F00-96D4-4A05-8B93-4B466CEF38DE}" type="pres">
      <dgm:prSet presAssocID="{09E1EB45-2D40-4793-8CFB-3DCD3173F8AB}" presName="Accent" presStyleLbl="bgShp" presStyleIdx="5" presStyleCnt="6"/>
      <dgm:spPr/>
    </dgm:pt>
    <dgm:pt modelId="{78CEB29E-CB21-486F-8054-261357CC12BD}" type="pres">
      <dgm:prSet presAssocID="{09E1EB45-2D40-4793-8CFB-3DCD3173F8AB}" presName="Child6" presStyleLbl="node1" presStyleIdx="5" presStyleCnt="6" custLinFactNeighborX="1521" custLinFactNeighborY="-8469">
        <dgm:presLayoutVars>
          <dgm:chMax val="0"/>
          <dgm:chPref val="0"/>
          <dgm:bulletEnabled val="1"/>
        </dgm:presLayoutVars>
      </dgm:prSet>
      <dgm:spPr>
        <a:xfrm>
          <a:off x="641092" y="472399"/>
          <a:ext cx="1032233" cy="893003"/>
        </a:xfrm>
        <a:prstGeom prst="hexagon">
          <a:avLst>
            <a:gd name="adj" fmla="val 28570"/>
            <a:gd name="vf" fmla="val 115470"/>
          </a:avLst>
        </a:prstGeom>
      </dgm:spPr>
    </dgm:pt>
  </dgm:ptLst>
  <dgm:cxnLst>
    <dgm:cxn modelId="{65550F05-F9D4-4931-BCBC-4735FE089647}" type="presOf" srcId="{F9E783CE-D3A3-44FD-8D7B-FA8D1B4EC684}" destId="{7FC9CB97-604C-4FD3-B9CC-5858DCBC4688}" srcOrd="0" destOrd="0" presId="urn:microsoft.com/office/officeart/2011/layout/HexagonRadial"/>
    <dgm:cxn modelId="{820B1F05-279D-4C3A-BB3F-796F659FEE6D}" srcId="{91E3C201-6C6C-45CE-A0CF-6C1C0992646F}" destId="{51723A2B-CE6D-4354-8D05-D22708756470}" srcOrd="1" destOrd="0" parTransId="{E70EF0A7-F582-4418-9E69-7728204C5E1A}" sibTransId="{105D98E8-D814-429F-9A0C-EDC375310E6D}"/>
    <dgm:cxn modelId="{83DF6109-C38E-46F0-9296-3EA3682AA5D4}" srcId="{91E3C201-6C6C-45CE-A0CF-6C1C0992646F}" destId="{09E1EB45-2D40-4793-8CFB-3DCD3173F8AB}" srcOrd="5" destOrd="0" parTransId="{72C8273C-434A-4B8B-A4C1-11E074ACFEB0}" sibTransId="{47B1BF55-687E-4091-A2C0-701E50B2E43C}"/>
    <dgm:cxn modelId="{8EBC7719-7014-47DB-A443-03A919868C33}" type="presOf" srcId="{91E3C201-6C6C-45CE-A0CF-6C1C0992646F}" destId="{1095C778-18EA-40E4-BD7A-4B9F17E7E103}" srcOrd="0" destOrd="0" presId="urn:microsoft.com/office/officeart/2011/layout/HexagonRadial"/>
    <dgm:cxn modelId="{D195493C-B7B1-4161-B5E9-89A1EC1A1545}" type="presOf" srcId="{51723A2B-CE6D-4354-8D05-D22708756470}" destId="{2F412FAD-F53E-4EDD-8A70-57E4BB3D5BCF}" srcOrd="0" destOrd="0" presId="urn:microsoft.com/office/officeart/2011/layout/HexagonRadial"/>
    <dgm:cxn modelId="{B74AAE64-6595-4818-9BF0-84175F38C351}" srcId="{91E3C201-6C6C-45CE-A0CF-6C1C0992646F}" destId="{F9E783CE-D3A3-44FD-8D7B-FA8D1B4EC684}" srcOrd="3" destOrd="0" parTransId="{38853238-D08D-4DA6-9301-B4AB78CA506B}" sibTransId="{B900E70E-C93F-4F81-AD30-6F784DB9685B}"/>
    <dgm:cxn modelId="{1E0EFB66-D0AB-4175-BFCF-7D620A524848}" type="presOf" srcId="{96B8968A-EA7D-468E-9928-075084173561}" destId="{9D66EEAE-D9C9-4F37-B7BE-4DC778AF8307}" srcOrd="0" destOrd="0" presId="urn:microsoft.com/office/officeart/2011/layout/HexagonRadial"/>
    <dgm:cxn modelId="{DFF7C979-5461-47D6-9EF8-AC7E1C7A6A16}" type="presOf" srcId="{EA8E284B-B71F-481B-A09E-5F4B50874E0A}" destId="{C6B5567A-C782-4811-B466-95A33AF0B3C2}" srcOrd="0" destOrd="0" presId="urn:microsoft.com/office/officeart/2011/layout/HexagonRadial"/>
    <dgm:cxn modelId="{5824F58A-29CB-48AD-9D2D-3BA1D07ECB97}" srcId="{96B8968A-EA7D-468E-9928-075084173561}" destId="{91E3C201-6C6C-45CE-A0CF-6C1C0992646F}" srcOrd="0" destOrd="0" parTransId="{43943C8C-FA77-45A7-99A6-CB93BC876ED6}" sibTransId="{D1D55B5A-AB89-40DF-BA8C-55C5FD5A87FE}"/>
    <dgm:cxn modelId="{1C59DC95-C9DB-4FD8-8FA1-04ECE4D00298}" type="presOf" srcId="{1EC29D34-8F3C-448E-A332-A0DFD50433ED}" destId="{9350F4BC-1774-49E1-AAAF-A1720EDE3FD7}" srcOrd="0" destOrd="0" presId="urn:microsoft.com/office/officeart/2011/layout/HexagonRadial"/>
    <dgm:cxn modelId="{FF4E6F96-040C-406E-B163-F6D3A49835EA}" srcId="{91E3C201-6C6C-45CE-A0CF-6C1C0992646F}" destId="{1EC29D34-8F3C-448E-A332-A0DFD50433ED}" srcOrd="0" destOrd="0" parTransId="{5B80392D-2FBA-49B9-8246-738692961B4B}" sibTransId="{E14F6EA5-4A47-4F96-BADB-E8CA70DE1EA0}"/>
    <dgm:cxn modelId="{FECA08C1-3EED-4691-8B8F-4699B64E9E67}" type="presOf" srcId="{DB8915C0-1140-404D-8D51-6DA53A0146FF}" destId="{45CDF4E0-CEDF-420F-9A68-0DB542C0A805}" srcOrd="0" destOrd="0" presId="urn:microsoft.com/office/officeart/2011/layout/HexagonRadial"/>
    <dgm:cxn modelId="{07B8F5C9-7435-45FA-8F6D-91D177EF5040}" type="presOf" srcId="{09E1EB45-2D40-4793-8CFB-3DCD3173F8AB}" destId="{78CEB29E-CB21-486F-8054-261357CC12BD}" srcOrd="0" destOrd="0" presId="urn:microsoft.com/office/officeart/2011/layout/HexagonRadial"/>
    <dgm:cxn modelId="{8243FFEB-7A92-4B57-920F-DC872A91BCF5}" srcId="{91E3C201-6C6C-45CE-A0CF-6C1C0992646F}" destId="{DB8915C0-1140-404D-8D51-6DA53A0146FF}" srcOrd="4" destOrd="0" parTransId="{5F8EC215-0EBE-464C-896E-1CF74A57C8F7}" sibTransId="{57F6C12A-57A3-4C9B-A2C6-A5910C269000}"/>
    <dgm:cxn modelId="{23E653ED-855F-4C5A-BC16-983D7B5B770E}" srcId="{91E3C201-6C6C-45CE-A0CF-6C1C0992646F}" destId="{EA8E284B-B71F-481B-A09E-5F4B50874E0A}" srcOrd="2" destOrd="0" parTransId="{04DA088E-198D-4EAA-96D2-312DE9D82594}" sibTransId="{270090D1-C635-4B4F-8B40-CB630CFD37F6}"/>
    <dgm:cxn modelId="{88B7FA48-29F6-4959-BB46-F9D5F66EF1F0}" type="presParOf" srcId="{9D66EEAE-D9C9-4F37-B7BE-4DC778AF8307}" destId="{1095C778-18EA-40E4-BD7A-4B9F17E7E103}" srcOrd="0" destOrd="0" presId="urn:microsoft.com/office/officeart/2011/layout/HexagonRadial"/>
    <dgm:cxn modelId="{A6E8B7C1-5543-4FE7-B9F5-535F28E3E619}" type="presParOf" srcId="{9D66EEAE-D9C9-4F37-B7BE-4DC778AF8307}" destId="{C59DE45C-D8B6-4D5E-871D-D561D5685AEC}" srcOrd="1" destOrd="0" presId="urn:microsoft.com/office/officeart/2011/layout/HexagonRadial"/>
    <dgm:cxn modelId="{0EA56B3F-ECEC-4F36-8BA7-97806F515626}" type="presParOf" srcId="{C59DE45C-D8B6-4D5E-871D-D561D5685AEC}" destId="{9F184B4D-31C7-43CC-AC97-3998E059C775}" srcOrd="0" destOrd="0" presId="urn:microsoft.com/office/officeart/2011/layout/HexagonRadial"/>
    <dgm:cxn modelId="{87DDA60C-CC03-406F-BDBF-022B04BC968A}" type="presParOf" srcId="{9D66EEAE-D9C9-4F37-B7BE-4DC778AF8307}" destId="{9350F4BC-1774-49E1-AAAF-A1720EDE3FD7}" srcOrd="2" destOrd="0" presId="urn:microsoft.com/office/officeart/2011/layout/HexagonRadial"/>
    <dgm:cxn modelId="{5EDCC15C-2224-4576-800C-8BE5169DB729}" type="presParOf" srcId="{9D66EEAE-D9C9-4F37-B7BE-4DC778AF8307}" destId="{71282A61-8006-4190-9184-652E3A8507C9}" srcOrd="3" destOrd="0" presId="urn:microsoft.com/office/officeart/2011/layout/HexagonRadial"/>
    <dgm:cxn modelId="{3D2F743E-B53A-42BF-B296-1F9DAB278C82}" type="presParOf" srcId="{71282A61-8006-4190-9184-652E3A8507C9}" destId="{4FBF7457-09F3-463C-B736-B440B92BE7D4}" srcOrd="0" destOrd="0" presId="urn:microsoft.com/office/officeart/2011/layout/HexagonRadial"/>
    <dgm:cxn modelId="{9AB28759-DEAF-46DF-9597-A6431E0B817F}" type="presParOf" srcId="{9D66EEAE-D9C9-4F37-B7BE-4DC778AF8307}" destId="{2F412FAD-F53E-4EDD-8A70-57E4BB3D5BCF}" srcOrd="4" destOrd="0" presId="urn:microsoft.com/office/officeart/2011/layout/HexagonRadial"/>
    <dgm:cxn modelId="{641A0501-05AF-433D-9B9D-03A8924F7E93}" type="presParOf" srcId="{9D66EEAE-D9C9-4F37-B7BE-4DC778AF8307}" destId="{E70EC406-1F9E-4D23-AFE9-BB16A0285DAE}" srcOrd="5" destOrd="0" presId="urn:microsoft.com/office/officeart/2011/layout/HexagonRadial"/>
    <dgm:cxn modelId="{7D991B5F-4623-4158-B9E1-1DE8F2A71DC3}" type="presParOf" srcId="{E70EC406-1F9E-4D23-AFE9-BB16A0285DAE}" destId="{B6CB8054-5098-4362-9167-E434E6C5072A}" srcOrd="0" destOrd="0" presId="urn:microsoft.com/office/officeart/2011/layout/HexagonRadial"/>
    <dgm:cxn modelId="{DED19D16-49A6-4369-B779-0720FD4043F1}" type="presParOf" srcId="{9D66EEAE-D9C9-4F37-B7BE-4DC778AF8307}" destId="{C6B5567A-C782-4811-B466-95A33AF0B3C2}" srcOrd="6" destOrd="0" presId="urn:microsoft.com/office/officeart/2011/layout/HexagonRadial"/>
    <dgm:cxn modelId="{9E9EA04B-937D-4FB4-86F5-0C3DD49A7A4A}" type="presParOf" srcId="{9D66EEAE-D9C9-4F37-B7BE-4DC778AF8307}" destId="{60592736-C34B-4861-BED2-12A0A72DBD86}" srcOrd="7" destOrd="0" presId="urn:microsoft.com/office/officeart/2011/layout/HexagonRadial"/>
    <dgm:cxn modelId="{BDE574BD-7834-47F7-BF63-1BF240D5110F}" type="presParOf" srcId="{60592736-C34B-4861-BED2-12A0A72DBD86}" destId="{7D91CC61-B840-43B7-82DF-AF824AFC7786}" srcOrd="0" destOrd="0" presId="urn:microsoft.com/office/officeart/2011/layout/HexagonRadial"/>
    <dgm:cxn modelId="{F5FB8C81-E462-4F5E-A022-774C923D4313}" type="presParOf" srcId="{9D66EEAE-D9C9-4F37-B7BE-4DC778AF8307}" destId="{7FC9CB97-604C-4FD3-B9CC-5858DCBC4688}" srcOrd="8" destOrd="0" presId="urn:microsoft.com/office/officeart/2011/layout/HexagonRadial"/>
    <dgm:cxn modelId="{77379CA5-FE52-4F49-BC0D-5823502C8FF2}" type="presParOf" srcId="{9D66EEAE-D9C9-4F37-B7BE-4DC778AF8307}" destId="{33187F26-6E53-40A8-B061-99E40CB93DE6}" srcOrd="9" destOrd="0" presId="urn:microsoft.com/office/officeart/2011/layout/HexagonRadial"/>
    <dgm:cxn modelId="{1DD886FF-E5CC-4105-B042-E576F3A3E3FC}" type="presParOf" srcId="{33187F26-6E53-40A8-B061-99E40CB93DE6}" destId="{759B5773-DF6D-49DD-9AB4-EA1027EB4C7A}" srcOrd="0" destOrd="0" presId="urn:microsoft.com/office/officeart/2011/layout/HexagonRadial"/>
    <dgm:cxn modelId="{55E6310C-8A19-484F-AFC5-EBF651D24DCC}" type="presParOf" srcId="{9D66EEAE-D9C9-4F37-B7BE-4DC778AF8307}" destId="{45CDF4E0-CEDF-420F-9A68-0DB542C0A805}" srcOrd="10" destOrd="0" presId="urn:microsoft.com/office/officeart/2011/layout/HexagonRadial"/>
    <dgm:cxn modelId="{99750F56-6648-43FD-BB37-E64D44D56E27}" type="presParOf" srcId="{9D66EEAE-D9C9-4F37-B7BE-4DC778AF8307}" destId="{ECB600F3-5EB7-4B02-9628-244A9AFCB335}" srcOrd="11" destOrd="0" presId="urn:microsoft.com/office/officeart/2011/layout/HexagonRadial"/>
    <dgm:cxn modelId="{CFA1CC0D-7CAD-4D77-A1C4-CA711898B6D4}" type="presParOf" srcId="{ECB600F3-5EB7-4B02-9628-244A9AFCB335}" destId="{6A124F00-96D4-4A05-8B93-4B466CEF38DE}" srcOrd="0" destOrd="0" presId="urn:microsoft.com/office/officeart/2011/layout/HexagonRadial"/>
    <dgm:cxn modelId="{9A40DBAB-ECFF-49F9-AB2C-35A38DB592CB}" type="presParOf" srcId="{9D66EEAE-D9C9-4F37-B7BE-4DC778AF8307}" destId="{78CEB29E-CB21-486F-8054-261357CC12BD}"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6B8968A-EA7D-468E-9928-075084173561}"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91E3C201-6C6C-45CE-A0CF-6C1C0992646F}">
      <dgm:prSet phldrT="[Text]"/>
      <dgm:spPr>
        <a:solidFill>
          <a:schemeClr val="accent1"/>
        </a:solidFill>
      </dgm:spPr>
      <dgm:t>
        <a:bodyPr/>
        <a:lstStyle/>
        <a:p>
          <a:r>
            <a:rPr lang="en-US" dirty="0" err="1"/>
            <a:t>Rencana</a:t>
          </a:r>
          <a:r>
            <a:rPr lang="en-US" dirty="0"/>
            <a:t> </a:t>
          </a:r>
          <a:r>
            <a:rPr lang="en-US" dirty="0" err="1"/>
            <a:t>Tuhan</a:t>
          </a:r>
          <a:r>
            <a:rPr lang="en-US" dirty="0"/>
            <a:t> ?</a:t>
          </a:r>
        </a:p>
        <a:p>
          <a:r>
            <a:rPr lang="en-US" dirty="0" err="1"/>
            <a:t>Panggilan</a:t>
          </a:r>
          <a:r>
            <a:rPr lang="en-US" dirty="0"/>
            <a:t> </a:t>
          </a:r>
          <a:r>
            <a:rPr lang="en-US" dirty="0" err="1"/>
            <a:t>saya</a:t>
          </a:r>
          <a:r>
            <a:rPr lang="en-US" dirty="0"/>
            <a:t>?</a:t>
          </a:r>
        </a:p>
      </dgm:t>
    </dgm:pt>
    <dgm:pt modelId="{43943C8C-FA77-45A7-99A6-CB93BC876ED6}" type="parTrans" cxnId="{5824F58A-29CB-48AD-9D2D-3BA1D07ECB97}">
      <dgm:prSet/>
      <dgm:spPr/>
      <dgm:t>
        <a:bodyPr/>
        <a:lstStyle/>
        <a:p>
          <a:endParaRPr lang="en-US"/>
        </a:p>
      </dgm:t>
    </dgm:pt>
    <dgm:pt modelId="{D1D55B5A-AB89-40DF-BA8C-55C5FD5A87FE}" type="sibTrans" cxnId="{5824F58A-29CB-48AD-9D2D-3BA1D07ECB97}">
      <dgm:prSet/>
      <dgm:spPr/>
      <dgm:t>
        <a:bodyPr/>
        <a:lstStyle/>
        <a:p>
          <a:endParaRPr lang="en-US"/>
        </a:p>
      </dgm:t>
    </dgm:pt>
    <dgm:pt modelId="{1EC29D34-8F3C-448E-A332-A0DFD50433ED}">
      <dgm:prSet phldrT="[Tex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1430" tIns="11430" rIns="11430" bIns="11430" numCol="1" spcCol="1270" anchor="ctr" anchorCtr="0"/>
        <a:lstStyle/>
        <a:p>
          <a:pPr marL="0" lvl="0" indent="0" algn="ctr" defTabSz="400050">
            <a:lnSpc>
              <a:spcPct val="90000"/>
            </a:lnSpc>
            <a:spcBef>
              <a:spcPct val="0"/>
            </a:spcBef>
            <a:spcAft>
              <a:spcPct val="35000"/>
            </a:spcAft>
            <a:buNone/>
          </a:pPr>
          <a:r>
            <a:rPr lang="en-US" sz="900" kern="1200" dirty="0">
              <a:solidFill>
                <a:prstClr val="white"/>
              </a:solidFill>
              <a:latin typeface="Calibri" panose="020F0502020204030204"/>
              <a:ea typeface="+mn-ea"/>
              <a:cs typeface="+mn-cs"/>
            </a:rPr>
            <a:t>Biz now.</a:t>
          </a:r>
        </a:p>
        <a:p>
          <a:pPr marL="0" lvl="0" indent="0" algn="ctr" defTabSz="400050">
            <a:lnSpc>
              <a:spcPct val="90000"/>
            </a:lnSpc>
            <a:spcBef>
              <a:spcPct val="0"/>
            </a:spcBef>
            <a:spcAft>
              <a:spcPct val="35000"/>
            </a:spcAft>
            <a:buNone/>
          </a:pPr>
          <a:r>
            <a:rPr lang="en-US" sz="900" kern="1200" dirty="0" err="1">
              <a:solidFill>
                <a:prstClr val="white"/>
              </a:solidFill>
              <a:latin typeface="Calibri" panose="020F0502020204030204"/>
              <a:ea typeface="+mn-ea"/>
              <a:cs typeface="+mn-cs"/>
            </a:rPr>
            <a:t>Macam</a:t>
          </a:r>
          <a:r>
            <a:rPr lang="en-US" sz="900" kern="1200" dirty="0">
              <a:solidFill>
                <a:prstClr val="white"/>
              </a:solidFill>
              <a:latin typeface="Calibri" panose="020F0502020204030204"/>
              <a:ea typeface="+mn-ea"/>
              <a:cs typeface="+mn-cs"/>
            </a:rPr>
            <a:t> </a:t>
          </a:r>
          <a:r>
            <a:rPr lang="en-US" sz="900" kern="1200" dirty="0" err="1">
              <a:solidFill>
                <a:prstClr val="white"/>
              </a:solidFill>
              <a:latin typeface="Calibri" panose="020F0502020204030204"/>
              <a:ea typeface="+mn-ea"/>
              <a:cs typeface="+mn-cs"/>
            </a:rPr>
            <a:t>ragamnya</a:t>
          </a:r>
          <a:endParaRPr lang="en-US" sz="900" kern="1200" dirty="0">
            <a:solidFill>
              <a:prstClr val="white"/>
            </a:solidFill>
            <a:latin typeface="Calibri" panose="020F0502020204030204"/>
            <a:ea typeface="+mn-ea"/>
            <a:cs typeface="+mn-cs"/>
          </a:endParaRPr>
        </a:p>
      </dgm:t>
    </dgm:pt>
    <dgm:pt modelId="{5B80392D-2FBA-49B9-8246-738692961B4B}" type="parTrans" cxnId="{FF4E6F96-040C-406E-B163-F6D3A49835EA}">
      <dgm:prSet/>
      <dgm:spPr/>
      <dgm:t>
        <a:bodyPr/>
        <a:lstStyle/>
        <a:p>
          <a:endParaRPr lang="en-US"/>
        </a:p>
      </dgm:t>
    </dgm:pt>
    <dgm:pt modelId="{E14F6EA5-4A47-4F96-BADB-E8CA70DE1EA0}" type="sibTrans" cxnId="{FF4E6F96-040C-406E-B163-F6D3A49835EA}">
      <dgm:prSet/>
      <dgm:spPr/>
      <dgm:t>
        <a:bodyPr/>
        <a:lstStyle/>
        <a:p>
          <a:endParaRPr lang="en-US"/>
        </a:p>
      </dgm:t>
    </dgm:pt>
    <dgm:pt modelId="{51723A2B-CE6D-4354-8D05-D22708756470}">
      <dgm:prSet phldrT="[Text]"/>
      <dgm:spPr/>
      <dgm:t>
        <a:bodyPr/>
        <a:lstStyle/>
        <a:p>
          <a:r>
            <a:rPr lang="en-US" dirty="0" err="1"/>
            <a:t>Memilih</a:t>
          </a:r>
          <a:r>
            <a:rPr lang="en-US" dirty="0"/>
            <a:t> biz </a:t>
          </a:r>
          <a:r>
            <a:rPr lang="en-US" dirty="0" err="1"/>
            <a:t>apa</a:t>
          </a:r>
          <a:r>
            <a:rPr lang="en-US" dirty="0"/>
            <a:t> ?</a:t>
          </a:r>
        </a:p>
        <a:p>
          <a:r>
            <a:rPr lang="en-US" dirty="0" err="1"/>
            <a:t>Mengapa</a:t>
          </a:r>
          <a:r>
            <a:rPr lang="en-US" dirty="0"/>
            <a:t>?</a:t>
          </a:r>
        </a:p>
      </dgm:t>
    </dgm:pt>
    <dgm:pt modelId="{E70EF0A7-F582-4418-9E69-7728204C5E1A}" type="parTrans" cxnId="{820B1F05-279D-4C3A-BB3F-796F659FEE6D}">
      <dgm:prSet/>
      <dgm:spPr/>
      <dgm:t>
        <a:bodyPr/>
        <a:lstStyle/>
        <a:p>
          <a:endParaRPr lang="en-US"/>
        </a:p>
      </dgm:t>
    </dgm:pt>
    <dgm:pt modelId="{105D98E8-D814-429F-9A0C-EDC375310E6D}" type="sibTrans" cxnId="{820B1F05-279D-4C3A-BB3F-796F659FEE6D}">
      <dgm:prSet/>
      <dgm:spPr/>
      <dgm:t>
        <a:bodyPr/>
        <a:lstStyle/>
        <a:p>
          <a:endParaRPr lang="en-US"/>
        </a:p>
      </dgm:t>
    </dgm:pt>
    <dgm:pt modelId="{EA8E284B-B71F-481B-A09E-5F4B50874E0A}">
      <dgm:prSet phldrT="[Text]" custT="1"/>
      <dgm:spPr>
        <a:solidFill>
          <a:srgbClr val="FF0000"/>
        </a:solidFill>
        <a:ln w="12700" cap="flat" cmpd="sng" algn="ctr">
          <a:solidFill>
            <a:prstClr val="white">
              <a:hueOff val="0"/>
              <a:satOff val="0"/>
              <a:lumOff val="0"/>
              <a:alphaOff val="0"/>
            </a:prstClr>
          </a:solidFill>
          <a:prstDash val="solid"/>
          <a:miter lim="800000"/>
        </a:ln>
        <a:effectLst/>
      </dgm:spPr>
      <dgm:t>
        <a:bodyPr spcFirstLastPara="0" vert="horz" wrap="square" lIns="11430" tIns="11430" rIns="11430" bIns="11430" numCol="1" spcCol="1270" anchor="ctr" anchorCtr="0"/>
        <a:lstStyle/>
        <a:p>
          <a:r>
            <a:rPr lang="en-US" sz="1100" kern="1200" dirty="0"/>
            <a:t>Modeling, </a:t>
          </a:r>
          <a:r>
            <a:rPr lang="en-US" sz="900" kern="1200" dirty="0" err="1">
              <a:solidFill>
                <a:prstClr val="white"/>
              </a:solidFill>
              <a:latin typeface="Calibri" panose="020F0502020204030204"/>
              <a:ea typeface="+mn-ea"/>
              <a:cs typeface="+mn-cs"/>
            </a:rPr>
            <a:t>SIMULASi</a:t>
          </a:r>
          <a:endParaRPr lang="en-US" sz="900" kern="1200" dirty="0">
            <a:solidFill>
              <a:prstClr val="white"/>
            </a:solidFill>
            <a:latin typeface="Calibri" panose="020F0502020204030204"/>
            <a:ea typeface="+mn-ea"/>
            <a:cs typeface="+mn-cs"/>
          </a:endParaRPr>
        </a:p>
        <a:p>
          <a:r>
            <a:rPr lang="en-US" sz="1100" kern="1200" dirty="0"/>
            <a:t>BMC, Fin, Risk</a:t>
          </a:r>
        </a:p>
      </dgm:t>
    </dgm:pt>
    <dgm:pt modelId="{04DA088E-198D-4EAA-96D2-312DE9D82594}" type="parTrans" cxnId="{23E653ED-855F-4C5A-BC16-983D7B5B770E}">
      <dgm:prSet/>
      <dgm:spPr/>
      <dgm:t>
        <a:bodyPr/>
        <a:lstStyle/>
        <a:p>
          <a:endParaRPr lang="en-US"/>
        </a:p>
      </dgm:t>
    </dgm:pt>
    <dgm:pt modelId="{270090D1-C635-4B4F-8B40-CB630CFD37F6}" type="sibTrans" cxnId="{23E653ED-855F-4C5A-BC16-983D7B5B770E}">
      <dgm:prSet/>
      <dgm:spPr/>
      <dgm:t>
        <a:bodyPr/>
        <a:lstStyle/>
        <a:p>
          <a:endParaRPr lang="en-US"/>
        </a:p>
      </dgm:t>
    </dgm:pt>
    <dgm:pt modelId="{F9E783CE-D3A3-44FD-8D7B-FA8D1B4EC684}">
      <dgm:prSet phldrT="[Text]"/>
      <dgm:spPr/>
      <dgm:t>
        <a:bodyPr/>
        <a:lstStyle/>
        <a:p>
          <a:r>
            <a:rPr lang="en-US" dirty="0" err="1"/>
            <a:t>Incubasi</a:t>
          </a:r>
          <a:r>
            <a:rPr lang="en-US" dirty="0"/>
            <a:t>, community, coach</a:t>
          </a:r>
        </a:p>
      </dgm:t>
    </dgm:pt>
    <dgm:pt modelId="{38853238-D08D-4DA6-9301-B4AB78CA506B}" type="parTrans" cxnId="{B74AAE64-6595-4818-9BF0-84175F38C351}">
      <dgm:prSet/>
      <dgm:spPr/>
      <dgm:t>
        <a:bodyPr/>
        <a:lstStyle/>
        <a:p>
          <a:endParaRPr lang="en-US"/>
        </a:p>
      </dgm:t>
    </dgm:pt>
    <dgm:pt modelId="{B900E70E-C93F-4F81-AD30-6F784DB9685B}" type="sibTrans" cxnId="{B74AAE64-6595-4818-9BF0-84175F38C351}">
      <dgm:prSet/>
      <dgm:spPr/>
      <dgm:t>
        <a:bodyPr/>
        <a:lstStyle/>
        <a:p>
          <a:endParaRPr lang="en-US"/>
        </a:p>
      </dgm:t>
    </dgm:pt>
    <dgm:pt modelId="{DB8915C0-1140-404D-8D51-6DA53A0146FF}">
      <dgm:prSet phldrT="[Text]"/>
      <dgm:spPr/>
      <dgm:t>
        <a:bodyPr/>
        <a:lstStyle/>
        <a:p>
          <a:r>
            <a:rPr lang="en-US" dirty="0" err="1"/>
            <a:t>Infrastruktur</a:t>
          </a:r>
          <a:r>
            <a:rPr lang="en-US" dirty="0"/>
            <a:t>,  </a:t>
          </a:r>
          <a:r>
            <a:rPr lang="en-US" dirty="0" err="1"/>
            <a:t>organisasi</a:t>
          </a:r>
          <a:r>
            <a:rPr lang="en-US" dirty="0"/>
            <a:t>,</a:t>
          </a:r>
        </a:p>
        <a:p>
          <a:r>
            <a:rPr lang="en-US" dirty="0"/>
            <a:t>modal</a:t>
          </a:r>
        </a:p>
      </dgm:t>
    </dgm:pt>
    <dgm:pt modelId="{5F8EC215-0EBE-464C-896E-1CF74A57C8F7}" type="parTrans" cxnId="{8243FFEB-7A92-4B57-920F-DC872A91BCF5}">
      <dgm:prSet/>
      <dgm:spPr/>
      <dgm:t>
        <a:bodyPr/>
        <a:lstStyle/>
        <a:p>
          <a:endParaRPr lang="en-US"/>
        </a:p>
      </dgm:t>
    </dgm:pt>
    <dgm:pt modelId="{57F6C12A-57A3-4C9B-A2C6-A5910C269000}" type="sibTrans" cxnId="{8243FFEB-7A92-4B57-920F-DC872A91BCF5}">
      <dgm:prSet/>
      <dgm:spPr/>
      <dgm:t>
        <a:bodyPr/>
        <a:lstStyle/>
        <a:p>
          <a:endParaRPr lang="en-US"/>
        </a:p>
      </dgm:t>
    </dgm:pt>
    <dgm:pt modelId="{09E1EB45-2D40-4793-8CFB-3DCD3173F8AB}">
      <dgm:prSet phldrT="[Text]"/>
      <dgm:spPr/>
      <dgm:t>
        <a:bodyPr/>
        <a:lstStyle/>
        <a:p>
          <a:r>
            <a:rPr lang="en-US" dirty="0"/>
            <a:t>Prod Dev dan Biz Dev</a:t>
          </a:r>
        </a:p>
      </dgm:t>
    </dgm:pt>
    <dgm:pt modelId="{72C8273C-434A-4B8B-A4C1-11E074ACFEB0}" type="parTrans" cxnId="{83DF6109-C38E-46F0-9296-3EA3682AA5D4}">
      <dgm:prSet/>
      <dgm:spPr/>
      <dgm:t>
        <a:bodyPr/>
        <a:lstStyle/>
        <a:p>
          <a:endParaRPr lang="en-US"/>
        </a:p>
      </dgm:t>
    </dgm:pt>
    <dgm:pt modelId="{47B1BF55-687E-4091-A2C0-701E50B2E43C}" type="sibTrans" cxnId="{83DF6109-C38E-46F0-9296-3EA3682AA5D4}">
      <dgm:prSet/>
      <dgm:spPr/>
      <dgm:t>
        <a:bodyPr/>
        <a:lstStyle/>
        <a:p>
          <a:endParaRPr lang="en-US"/>
        </a:p>
      </dgm:t>
    </dgm:pt>
    <dgm:pt modelId="{9D66EEAE-D9C9-4F37-B7BE-4DC778AF8307}" type="pres">
      <dgm:prSet presAssocID="{96B8968A-EA7D-468E-9928-075084173561}" presName="Name0" presStyleCnt="0">
        <dgm:presLayoutVars>
          <dgm:chMax val="1"/>
          <dgm:chPref val="1"/>
          <dgm:dir/>
          <dgm:animOne val="branch"/>
          <dgm:animLvl val="lvl"/>
        </dgm:presLayoutVars>
      </dgm:prSet>
      <dgm:spPr/>
    </dgm:pt>
    <dgm:pt modelId="{1095C778-18EA-40E4-BD7A-4B9F17E7E103}" type="pres">
      <dgm:prSet presAssocID="{91E3C201-6C6C-45CE-A0CF-6C1C0992646F}" presName="Parent" presStyleLbl="node0" presStyleIdx="0" presStyleCnt="1">
        <dgm:presLayoutVars>
          <dgm:chMax val="6"/>
          <dgm:chPref val="6"/>
        </dgm:presLayoutVars>
      </dgm:prSet>
      <dgm:spPr/>
    </dgm:pt>
    <dgm:pt modelId="{C59DE45C-D8B6-4D5E-871D-D561D5685AEC}" type="pres">
      <dgm:prSet presAssocID="{1EC29D34-8F3C-448E-A332-A0DFD50433ED}" presName="Accent1" presStyleCnt="0"/>
      <dgm:spPr/>
    </dgm:pt>
    <dgm:pt modelId="{9F184B4D-31C7-43CC-AC97-3998E059C775}" type="pres">
      <dgm:prSet presAssocID="{1EC29D34-8F3C-448E-A332-A0DFD50433ED}" presName="Accent" presStyleLbl="bgShp" presStyleIdx="0" presStyleCnt="6"/>
      <dgm:spPr/>
    </dgm:pt>
    <dgm:pt modelId="{9350F4BC-1774-49E1-AAAF-A1720EDE3FD7}" type="pres">
      <dgm:prSet presAssocID="{1EC29D34-8F3C-448E-A332-A0DFD50433ED}" presName="Child1" presStyleLbl="node1" presStyleIdx="0" presStyleCnt="6">
        <dgm:presLayoutVars>
          <dgm:chMax val="0"/>
          <dgm:chPref val="0"/>
          <dgm:bulletEnabled val="1"/>
        </dgm:presLayoutVars>
      </dgm:prSet>
      <dgm:spPr>
        <a:xfrm>
          <a:off x="1964308" y="0"/>
          <a:ext cx="1041956" cy="901415"/>
        </a:xfrm>
        <a:prstGeom prst="hexagon">
          <a:avLst>
            <a:gd name="adj" fmla="val 28570"/>
            <a:gd name="vf" fmla="val 115470"/>
          </a:avLst>
        </a:prstGeom>
      </dgm:spPr>
    </dgm:pt>
    <dgm:pt modelId="{71282A61-8006-4190-9184-652E3A8507C9}" type="pres">
      <dgm:prSet presAssocID="{51723A2B-CE6D-4354-8D05-D22708756470}" presName="Accent2" presStyleCnt="0"/>
      <dgm:spPr/>
    </dgm:pt>
    <dgm:pt modelId="{4FBF7457-09F3-463C-B736-B440B92BE7D4}" type="pres">
      <dgm:prSet presAssocID="{51723A2B-CE6D-4354-8D05-D22708756470}" presName="Accent" presStyleLbl="bgShp" presStyleIdx="1" presStyleCnt="6"/>
      <dgm:spPr/>
    </dgm:pt>
    <dgm:pt modelId="{2F412FAD-F53E-4EDD-8A70-57E4BB3D5BCF}" type="pres">
      <dgm:prSet presAssocID="{51723A2B-CE6D-4354-8D05-D22708756470}" presName="Child2" presStyleLbl="node1" presStyleIdx="1" presStyleCnt="6">
        <dgm:presLayoutVars>
          <dgm:chMax val="0"/>
          <dgm:chPref val="0"/>
          <dgm:bulletEnabled val="1"/>
        </dgm:presLayoutVars>
      </dgm:prSet>
      <dgm:spPr/>
    </dgm:pt>
    <dgm:pt modelId="{E70EC406-1F9E-4D23-AFE9-BB16A0285DAE}" type="pres">
      <dgm:prSet presAssocID="{EA8E284B-B71F-481B-A09E-5F4B50874E0A}" presName="Accent3" presStyleCnt="0"/>
      <dgm:spPr/>
    </dgm:pt>
    <dgm:pt modelId="{B6CB8054-5098-4362-9167-E434E6C5072A}" type="pres">
      <dgm:prSet presAssocID="{EA8E284B-B71F-481B-A09E-5F4B50874E0A}" presName="Accent" presStyleLbl="bgShp" presStyleIdx="2" presStyleCnt="6"/>
      <dgm:spPr/>
    </dgm:pt>
    <dgm:pt modelId="{C6B5567A-C782-4811-B466-95A33AF0B3C2}" type="pres">
      <dgm:prSet presAssocID="{EA8E284B-B71F-481B-A09E-5F4B50874E0A}" presName="Child3" presStyleLbl="node1" presStyleIdx="2" presStyleCnt="6">
        <dgm:presLayoutVars>
          <dgm:chMax val="0"/>
          <dgm:chPref val="0"/>
          <dgm:bulletEnabled val="1"/>
        </dgm:presLayoutVars>
      </dgm:prSet>
      <dgm:spPr>
        <a:xfrm>
          <a:off x="2919904" y="1644377"/>
          <a:ext cx="1041956" cy="901415"/>
        </a:xfrm>
        <a:prstGeom prst="hexagon">
          <a:avLst>
            <a:gd name="adj" fmla="val 28570"/>
            <a:gd name="vf" fmla="val 115470"/>
          </a:avLst>
        </a:prstGeom>
      </dgm:spPr>
    </dgm:pt>
    <dgm:pt modelId="{60592736-C34B-4861-BED2-12A0A72DBD86}" type="pres">
      <dgm:prSet presAssocID="{F9E783CE-D3A3-44FD-8D7B-FA8D1B4EC684}" presName="Accent4" presStyleCnt="0"/>
      <dgm:spPr/>
    </dgm:pt>
    <dgm:pt modelId="{7D91CC61-B840-43B7-82DF-AF824AFC7786}" type="pres">
      <dgm:prSet presAssocID="{F9E783CE-D3A3-44FD-8D7B-FA8D1B4EC684}" presName="Accent" presStyleLbl="bgShp" presStyleIdx="3" presStyleCnt="6"/>
      <dgm:spPr/>
    </dgm:pt>
    <dgm:pt modelId="{7FC9CB97-604C-4FD3-B9CC-5858DCBC4688}" type="pres">
      <dgm:prSet presAssocID="{F9E783CE-D3A3-44FD-8D7B-FA8D1B4EC684}" presName="Child4" presStyleLbl="node1" presStyleIdx="3" presStyleCnt="6">
        <dgm:presLayoutVars>
          <dgm:chMax val="0"/>
          <dgm:chPref val="0"/>
          <dgm:bulletEnabled val="1"/>
        </dgm:presLayoutVars>
      </dgm:prSet>
      <dgm:spPr/>
    </dgm:pt>
    <dgm:pt modelId="{33187F26-6E53-40A8-B061-99E40CB93DE6}" type="pres">
      <dgm:prSet presAssocID="{DB8915C0-1140-404D-8D51-6DA53A0146FF}" presName="Accent5" presStyleCnt="0"/>
      <dgm:spPr/>
    </dgm:pt>
    <dgm:pt modelId="{759B5773-DF6D-49DD-9AB4-EA1027EB4C7A}" type="pres">
      <dgm:prSet presAssocID="{DB8915C0-1140-404D-8D51-6DA53A0146FF}" presName="Accent" presStyleLbl="bgShp" presStyleIdx="4" presStyleCnt="6"/>
      <dgm:spPr/>
    </dgm:pt>
    <dgm:pt modelId="{45CDF4E0-CEDF-420F-9A68-0DB542C0A805}" type="pres">
      <dgm:prSet presAssocID="{DB8915C0-1140-404D-8D51-6DA53A0146FF}" presName="Child5" presStyleLbl="node1" presStyleIdx="4" presStyleCnt="6">
        <dgm:presLayoutVars>
          <dgm:chMax val="0"/>
          <dgm:chPref val="0"/>
          <dgm:bulletEnabled val="1"/>
        </dgm:presLayoutVars>
      </dgm:prSet>
      <dgm:spPr/>
    </dgm:pt>
    <dgm:pt modelId="{ECB600F3-5EB7-4B02-9628-244A9AFCB335}" type="pres">
      <dgm:prSet presAssocID="{09E1EB45-2D40-4793-8CFB-3DCD3173F8AB}" presName="Accent6" presStyleCnt="0"/>
      <dgm:spPr/>
    </dgm:pt>
    <dgm:pt modelId="{6A124F00-96D4-4A05-8B93-4B466CEF38DE}" type="pres">
      <dgm:prSet presAssocID="{09E1EB45-2D40-4793-8CFB-3DCD3173F8AB}" presName="Accent" presStyleLbl="bgShp" presStyleIdx="5" presStyleCnt="6"/>
      <dgm:spPr/>
    </dgm:pt>
    <dgm:pt modelId="{78CEB29E-CB21-486F-8054-261357CC12BD}" type="pres">
      <dgm:prSet presAssocID="{09E1EB45-2D40-4793-8CFB-3DCD3173F8AB}" presName="Child6" presStyleLbl="node1" presStyleIdx="5" presStyleCnt="6">
        <dgm:presLayoutVars>
          <dgm:chMax val="0"/>
          <dgm:chPref val="0"/>
          <dgm:bulletEnabled val="1"/>
        </dgm:presLayoutVars>
      </dgm:prSet>
      <dgm:spPr/>
    </dgm:pt>
  </dgm:ptLst>
  <dgm:cxnLst>
    <dgm:cxn modelId="{65550F05-F9D4-4931-BCBC-4735FE089647}" type="presOf" srcId="{F9E783CE-D3A3-44FD-8D7B-FA8D1B4EC684}" destId="{7FC9CB97-604C-4FD3-B9CC-5858DCBC4688}" srcOrd="0" destOrd="0" presId="urn:microsoft.com/office/officeart/2011/layout/HexagonRadial"/>
    <dgm:cxn modelId="{820B1F05-279D-4C3A-BB3F-796F659FEE6D}" srcId="{91E3C201-6C6C-45CE-A0CF-6C1C0992646F}" destId="{51723A2B-CE6D-4354-8D05-D22708756470}" srcOrd="1" destOrd="0" parTransId="{E70EF0A7-F582-4418-9E69-7728204C5E1A}" sibTransId="{105D98E8-D814-429F-9A0C-EDC375310E6D}"/>
    <dgm:cxn modelId="{83DF6109-C38E-46F0-9296-3EA3682AA5D4}" srcId="{91E3C201-6C6C-45CE-A0CF-6C1C0992646F}" destId="{09E1EB45-2D40-4793-8CFB-3DCD3173F8AB}" srcOrd="5" destOrd="0" parTransId="{72C8273C-434A-4B8B-A4C1-11E074ACFEB0}" sibTransId="{47B1BF55-687E-4091-A2C0-701E50B2E43C}"/>
    <dgm:cxn modelId="{8EBC7719-7014-47DB-A443-03A919868C33}" type="presOf" srcId="{91E3C201-6C6C-45CE-A0CF-6C1C0992646F}" destId="{1095C778-18EA-40E4-BD7A-4B9F17E7E103}" srcOrd="0" destOrd="0" presId="urn:microsoft.com/office/officeart/2011/layout/HexagonRadial"/>
    <dgm:cxn modelId="{D195493C-B7B1-4161-B5E9-89A1EC1A1545}" type="presOf" srcId="{51723A2B-CE6D-4354-8D05-D22708756470}" destId="{2F412FAD-F53E-4EDD-8A70-57E4BB3D5BCF}" srcOrd="0" destOrd="0" presId="urn:microsoft.com/office/officeart/2011/layout/HexagonRadial"/>
    <dgm:cxn modelId="{B74AAE64-6595-4818-9BF0-84175F38C351}" srcId="{91E3C201-6C6C-45CE-A0CF-6C1C0992646F}" destId="{F9E783CE-D3A3-44FD-8D7B-FA8D1B4EC684}" srcOrd="3" destOrd="0" parTransId="{38853238-D08D-4DA6-9301-B4AB78CA506B}" sibTransId="{B900E70E-C93F-4F81-AD30-6F784DB9685B}"/>
    <dgm:cxn modelId="{1E0EFB66-D0AB-4175-BFCF-7D620A524848}" type="presOf" srcId="{96B8968A-EA7D-468E-9928-075084173561}" destId="{9D66EEAE-D9C9-4F37-B7BE-4DC778AF8307}" srcOrd="0" destOrd="0" presId="urn:microsoft.com/office/officeart/2011/layout/HexagonRadial"/>
    <dgm:cxn modelId="{DFF7C979-5461-47D6-9EF8-AC7E1C7A6A16}" type="presOf" srcId="{EA8E284B-B71F-481B-A09E-5F4B50874E0A}" destId="{C6B5567A-C782-4811-B466-95A33AF0B3C2}" srcOrd="0" destOrd="0" presId="urn:microsoft.com/office/officeart/2011/layout/HexagonRadial"/>
    <dgm:cxn modelId="{5824F58A-29CB-48AD-9D2D-3BA1D07ECB97}" srcId="{96B8968A-EA7D-468E-9928-075084173561}" destId="{91E3C201-6C6C-45CE-A0CF-6C1C0992646F}" srcOrd="0" destOrd="0" parTransId="{43943C8C-FA77-45A7-99A6-CB93BC876ED6}" sibTransId="{D1D55B5A-AB89-40DF-BA8C-55C5FD5A87FE}"/>
    <dgm:cxn modelId="{1C59DC95-C9DB-4FD8-8FA1-04ECE4D00298}" type="presOf" srcId="{1EC29D34-8F3C-448E-A332-A0DFD50433ED}" destId="{9350F4BC-1774-49E1-AAAF-A1720EDE3FD7}" srcOrd="0" destOrd="0" presId="urn:microsoft.com/office/officeart/2011/layout/HexagonRadial"/>
    <dgm:cxn modelId="{FF4E6F96-040C-406E-B163-F6D3A49835EA}" srcId="{91E3C201-6C6C-45CE-A0CF-6C1C0992646F}" destId="{1EC29D34-8F3C-448E-A332-A0DFD50433ED}" srcOrd="0" destOrd="0" parTransId="{5B80392D-2FBA-49B9-8246-738692961B4B}" sibTransId="{E14F6EA5-4A47-4F96-BADB-E8CA70DE1EA0}"/>
    <dgm:cxn modelId="{FECA08C1-3EED-4691-8B8F-4699B64E9E67}" type="presOf" srcId="{DB8915C0-1140-404D-8D51-6DA53A0146FF}" destId="{45CDF4E0-CEDF-420F-9A68-0DB542C0A805}" srcOrd="0" destOrd="0" presId="urn:microsoft.com/office/officeart/2011/layout/HexagonRadial"/>
    <dgm:cxn modelId="{07B8F5C9-7435-45FA-8F6D-91D177EF5040}" type="presOf" srcId="{09E1EB45-2D40-4793-8CFB-3DCD3173F8AB}" destId="{78CEB29E-CB21-486F-8054-261357CC12BD}" srcOrd="0" destOrd="0" presId="urn:microsoft.com/office/officeart/2011/layout/HexagonRadial"/>
    <dgm:cxn modelId="{8243FFEB-7A92-4B57-920F-DC872A91BCF5}" srcId="{91E3C201-6C6C-45CE-A0CF-6C1C0992646F}" destId="{DB8915C0-1140-404D-8D51-6DA53A0146FF}" srcOrd="4" destOrd="0" parTransId="{5F8EC215-0EBE-464C-896E-1CF74A57C8F7}" sibTransId="{57F6C12A-57A3-4C9B-A2C6-A5910C269000}"/>
    <dgm:cxn modelId="{23E653ED-855F-4C5A-BC16-983D7B5B770E}" srcId="{91E3C201-6C6C-45CE-A0CF-6C1C0992646F}" destId="{EA8E284B-B71F-481B-A09E-5F4B50874E0A}" srcOrd="2" destOrd="0" parTransId="{04DA088E-198D-4EAA-96D2-312DE9D82594}" sibTransId="{270090D1-C635-4B4F-8B40-CB630CFD37F6}"/>
    <dgm:cxn modelId="{88B7FA48-29F6-4959-BB46-F9D5F66EF1F0}" type="presParOf" srcId="{9D66EEAE-D9C9-4F37-B7BE-4DC778AF8307}" destId="{1095C778-18EA-40E4-BD7A-4B9F17E7E103}" srcOrd="0" destOrd="0" presId="urn:microsoft.com/office/officeart/2011/layout/HexagonRadial"/>
    <dgm:cxn modelId="{A6E8B7C1-5543-4FE7-B9F5-535F28E3E619}" type="presParOf" srcId="{9D66EEAE-D9C9-4F37-B7BE-4DC778AF8307}" destId="{C59DE45C-D8B6-4D5E-871D-D561D5685AEC}" srcOrd="1" destOrd="0" presId="urn:microsoft.com/office/officeart/2011/layout/HexagonRadial"/>
    <dgm:cxn modelId="{0EA56B3F-ECEC-4F36-8BA7-97806F515626}" type="presParOf" srcId="{C59DE45C-D8B6-4D5E-871D-D561D5685AEC}" destId="{9F184B4D-31C7-43CC-AC97-3998E059C775}" srcOrd="0" destOrd="0" presId="urn:microsoft.com/office/officeart/2011/layout/HexagonRadial"/>
    <dgm:cxn modelId="{87DDA60C-CC03-406F-BDBF-022B04BC968A}" type="presParOf" srcId="{9D66EEAE-D9C9-4F37-B7BE-4DC778AF8307}" destId="{9350F4BC-1774-49E1-AAAF-A1720EDE3FD7}" srcOrd="2" destOrd="0" presId="urn:microsoft.com/office/officeart/2011/layout/HexagonRadial"/>
    <dgm:cxn modelId="{5EDCC15C-2224-4576-800C-8BE5169DB729}" type="presParOf" srcId="{9D66EEAE-D9C9-4F37-B7BE-4DC778AF8307}" destId="{71282A61-8006-4190-9184-652E3A8507C9}" srcOrd="3" destOrd="0" presId="urn:microsoft.com/office/officeart/2011/layout/HexagonRadial"/>
    <dgm:cxn modelId="{3D2F743E-B53A-42BF-B296-1F9DAB278C82}" type="presParOf" srcId="{71282A61-8006-4190-9184-652E3A8507C9}" destId="{4FBF7457-09F3-463C-B736-B440B92BE7D4}" srcOrd="0" destOrd="0" presId="urn:microsoft.com/office/officeart/2011/layout/HexagonRadial"/>
    <dgm:cxn modelId="{9AB28759-DEAF-46DF-9597-A6431E0B817F}" type="presParOf" srcId="{9D66EEAE-D9C9-4F37-B7BE-4DC778AF8307}" destId="{2F412FAD-F53E-4EDD-8A70-57E4BB3D5BCF}" srcOrd="4" destOrd="0" presId="urn:microsoft.com/office/officeart/2011/layout/HexagonRadial"/>
    <dgm:cxn modelId="{641A0501-05AF-433D-9B9D-03A8924F7E93}" type="presParOf" srcId="{9D66EEAE-D9C9-4F37-B7BE-4DC778AF8307}" destId="{E70EC406-1F9E-4D23-AFE9-BB16A0285DAE}" srcOrd="5" destOrd="0" presId="urn:microsoft.com/office/officeart/2011/layout/HexagonRadial"/>
    <dgm:cxn modelId="{7D991B5F-4623-4158-B9E1-1DE8F2A71DC3}" type="presParOf" srcId="{E70EC406-1F9E-4D23-AFE9-BB16A0285DAE}" destId="{B6CB8054-5098-4362-9167-E434E6C5072A}" srcOrd="0" destOrd="0" presId="urn:microsoft.com/office/officeart/2011/layout/HexagonRadial"/>
    <dgm:cxn modelId="{DED19D16-49A6-4369-B779-0720FD4043F1}" type="presParOf" srcId="{9D66EEAE-D9C9-4F37-B7BE-4DC778AF8307}" destId="{C6B5567A-C782-4811-B466-95A33AF0B3C2}" srcOrd="6" destOrd="0" presId="urn:microsoft.com/office/officeart/2011/layout/HexagonRadial"/>
    <dgm:cxn modelId="{9E9EA04B-937D-4FB4-86F5-0C3DD49A7A4A}" type="presParOf" srcId="{9D66EEAE-D9C9-4F37-B7BE-4DC778AF8307}" destId="{60592736-C34B-4861-BED2-12A0A72DBD86}" srcOrd="7" destOrd="0" presId="urn:microsoft.com/office/officeart/2011/layout/HexagonRadial"/>
    <dgm:cxn modelId="{BDE574BD-7834-47F7-BF63-1BF240D5110F}" type="presParOf" srcId="{60592736-C34B-4861-BED2-12A0A72DBD86}" destId="{7D91CC61-B840-43B7-82DF-AF824AFC7786}" srcOrd="0" destOrd="0" presId="urn:microsoft.com/office/officeart/2011/layout/HexagonRadial"/>
    <dgm:cxn modelId="{F5FB8C81-E462-4F5E-A022-774C923D4313}" type="presParOf" srcId="{9D66EEAE-D9C9-4F37-B7BE-4DC778AF8307}" destId="{7FC9CB97-604C-4FD3-B9CC-5858DCBC4688}" srcOrd="8" destOrd="0" presId="urn:microsoft.com/office/officeart/2011/layout/HexagonRadial"/>
    <dgm:cxn modelId="{77379CA5-FE52-4F49-BC0D-5823502C8FF2}" type="presParOf" srcId="{9D66EEAE-D9C9-4F37-B7BE-4DC778AF8307}" destId="{33187F26-6E53-40A8-B061-99E40CB93DE6}" srcOrd="9" destOrd="0" presId="urn:microsoft.com/office/officeart/2011/layout/HexagonRadial"/>
    <dgm:cxn modelId="{1DD886FF-E5CC-4105-B042-E576F3A3E3FC}" type="presParOf" srcId="{33187F26-6E53-40A8-B061-99E40CB93DE6}" destId="{759B5773-DF6D-49DD-9AB4-EA1027EB4C7A}" srcOrd="0" destOrd="0" presId="urn:microsoft.com/office/officeart/2011/layout/HexagonRadial"/>
    <dgm:cxn modelId="{55E6310C-8A19-484F-AFC5-EBF651D24DCC}" type="presParOf" srcId="{9D66EEAE-D9C9-4F37-B7BE-4DC778AF8307}" destId="{45CDF4E0-CEDF-420F-9A68-0DB542C0A805}" srcOrd="10" destOrd="0" presId="urn:microsoft.com/office/officeart/2011/layout/HexagonRadial"/>
    <dgm:cxn modelId="{99750F56-6648-43FD-BB37-E64D44D56E27}" type="presParOf" srcId="{9D66EEAE-D9C9-4F37-B7BE-4DC778AF8307}" destId="{ECB600F3-5EB7-4B02-9628-244A9AFCB335}" srcOrd="11" destOrd="0" presId="urn:microsoft.com/office/officeart/2011/layout/HexagonRadial"/>
    <dgm:cxn modelId="{CFA1CC0D-7CAD-4D77-A1C4-CA711898B6D4}" type="presParOf" srcId="{ECB600F3-5EB7-4B02-9628-244A9AFCB335}" destId="{6A124F00-96D4-4A05-8B93-4B466CEF38DE}" srcOrd="0" destOrd="0" presId="urn:microsoft.com/office/officeart/2011/layout/HexagonRadial"/>
    <dgm:cxn modelId="{9A40DBAB-ECFF-49F9-AB2C-35A38DB592CB}" type="presParOf" srcId="{9D66EEAE-D9C9-4F37-B7BE-4DC778AF8307}" destId="{78CEB29E-CB21-486F-8054-261357CC12BD}"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06E6575-5E66-4C00-910B-5E493B308149}"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FFF53319-88C8-40FF-9B12-9C52FE76B34E}">
      <dgm:prSet/>
      <dgm:spPr/>
      <dgm:t>
        <a:bodyPr/>
        <a:lstStyle/>
        <a:p>
          <a:r>
            <a:rPr lang="en-US"/>
            <a:t>Mencoba menuangkan ide dan rencana lebih jelas dan bisa di diskusikan dengan pihak pihak lain.</a:t>
          </a:r>
        </a:p>
      </dgm:t>
    </dgm:pt>
    <dgm:pt modelId="{BCA61340-461F-4ABD-A8DB-28913D3E78A0}" type="parTrans" cxnId="{40C9343E-AE9E-4ABB-A861-0B0906FE2F56}">
      <dgm:prSet/>
      <dgm:spPr/>
      <dgm:t>
        <a:bodyPr/>
        <a:lstStyle/>
        <a:p>
          <a:endParaRPr lang="en-US"/>
        </a:p>
      </dgm:t>
    </dgm:pt>
    <dgm:pt modelId="{F1F0BD9D-E115-4626-A9D2-E79699335BEB}" type="sibTrans" cxnId="{40C9343E-AE9E-4ABB-A861-0B0906FE2F56}">
      <dgm:prSet/>
      <dgm:spPr/>
      <dgm:t>
        <a:bodyPr/>
        <a:lstStyle/>
        <a:p>
          <a:endParaRPr lang="en-US"/>
        </a:p>
      </dgm:t>
    </dgm:pt>
    <dgm:pt modelId="{EF3FD313-705E-4333-BA09-70BE4C7D8A55}">
      <dgm:prSet/>
      <dgm:spPr/>
      <dgm:t>
        <a:bodyPr/>
        <a:lstStyle/>
        <a:p>
          <a:r>
            <a:rPr lang="en-US"/>
            <a:t>Menjadi medium dengan partner, tutor / coach, investor dan pihak pihak lainnya.</a:t>
          </a:r>
        </a:p>
      </dgm:t>
    </dgm:pt>
    <dgm:pt modelId="{DE8B034A-43B7-47D8-93E6-3CD8863E5FBB}" type="parTrans" cxnId="{9CF23164-B56B-42EA-A973-02D2FC57161F}">
      <dgm:prSet/>
      <dgm:spPr/>
      <dgm:t>
        <a:bodyPr/>
        <a:lstStyle/>
        <a:p>
          <a:endParaRPr lang="en-US"/>
        </a:p>
      </dgm:t>
    </dgm:pt>
    <dgm:pt modelId="{E028A251-CB74-4649-83D4-FB0D53AFD2D0}" type="sibTrans" cxnId="{9CF23164-B56B-42EA-A973-02D2FC57161F}">
      <dgm:prSet/>
      <dgm:spPr/>
      <dgm:t>
        <a:bodyPr/>
        <a:lstStyle/>
        <a:p>
          <a:endParaRPr lang="en-US"/>
        </a:p>
      </dgm:t>
    </dgm:pt>
    <dgm:pt modelId="{3D25B299-5F30-4CC3-98A9-3E7EB6B461F1}">
      <dgm:prSet/>
      <dgm:spPr/>
      <dgm:t>
        <a:bodyPr/>
        <a:lstStyle/>
        <a:p>
          <a:r>
            <a:rPr lang="en-US"/>
            <a:t>Asumsi bisnis SANGAT PENTING,  kaitkan dengan model keuangan</a:t>
          </a:r>
        </a:p>
      </dgm:t>
    </dgm:pt>
    <dgm:pt modelId="{8F8D180F-5664-40DB-9AEE-1EFA1B033944}" type="parTrans" cxnId="{6FF053DA-E31B-48D9-B318-2E01FFB52ECE}">
      <dgm:prSet/>
      <dgm:spPr/>
      <dgm:t>
        <a:bodyPr/>
        <a:lstStyle/>
        <a:p>
          <a:endParaRPr lang="en-US"/>
        </a:p>
      </dgm:t>
    </dgm:pt>
    <dgm:pt modelId="{E38B0427-6EBA-49A2-A6E3-0D99FD855320}" type="sibTrans" cxnId="{6FF053DA-E31B-48D9-B318-2E01FFB52ECE}">
      <dgm:prSet/>
      <dgm:spPr/>
      <dgm:t>
        <a:bodyPr/>
        <a:lstStyle/>
        <a:p>
          <a:endParaRPr lang="en-US"/>
        </a:p>
      </dgm:t>
    </dgm:pt>
    <dgm:pt modelId="{A6BDAF01-C60D-43BE-A9D6-093E5A2E00CD}">
      <dgm:prSet/>
      <dgm:spPr/>
      <dgm:t>
        <a:bodyPr/>
        <a:lstStyle/>
        <a:p>
          <a:r>
            <a:rPr lang="en-US"/>
            <a:t>Dan </a:t>
          </a:r>
        </a:p>
      </dgm:t>
    </dgm:pt>
    <dgm:pt modelId="{0E591CF7-B3DD-4CDE-8AF3-78332410F1C2}" type="parTrans" cxnId="{6D0EF385-CF97-4521-835C-7F1D05CA0A0E}">
      <dgm:prSet/>
      <dgm:spPr/>
      <dgm:t>
        <a:bodyPr/>
        <a:lstStyle/>
        <a:p>
          <a:endParaRPr lang="en-US"/>
        </a:p>
      </dgm:t>
    </dgm:pt>
    <dgm:pt modelId="{C48CDBAF-2E65-4DE3-980E-93260A2A690F}" type="sibTrans" cxnId="{6D0EF385-CF97-4521-835C-7F1D05CA0A0E}">
      <dgm:prSet/>
      <dgm:spPr/>
      <dgm:t>
        <a:bodyPr/>
        <a:lstStyle/>
        <a:p>
          <a:endParaRPr lang="en-US"/>
        </a:p>
      </dgm:t>
    </dgm:pt>
    <dgm:pt modelId="{116B82B9-7B44-41F3-9F2E-3DF1C93CB99B}">
      <dgm:prSet/>
      <dgm:spPr/>
      <dgm:t>
        <a:bodyPr/>
        <a:lstStyle/>
        <a:p>
          <a:r>
            <a:rPr lang="en-US"/>
            <a:t>Test pasar dan lapangan.</a:t>
          </a:r>
        </a:p>
      </dgm:t>
    </dgm:pt>
    <dgm:pt modelId="{0DB72EE2-B0C4-41A8-8C3E-CB2D8015B8D3}" type="parTrans" cxnId="{65102169-B2C8-4EF2-B116-0030ABBCDCA7}">
      <dgm:prSet/>
      <dgm:spPr/>
      <dgm:t>
        <a:bodyPr/>
        <a:lstStyle/>
        <a:p>
          <a:endParaRPr lang="en-US"/>
        </a:p>
      </dgm:t>
    </dgm:pt>
    <dgm:pt modelId="{54D96651-50FF-452D-B66D-F1E76915A7B8}" type="sibTrans" cxnId="{65102169-B2C8-4EF2-B116-0030ABBCDCA7}">
      <dgm:prSet/>
      <dgm:spPr/>
      <dgm:t>
        <a:bodyPr/>
        <a:lstStyle/>
        <a:p>
          <a:endParaRPr lang="en-US"/>
        </a:p>
      </dgm:t>
    </dgm:pt>
    <dgm:pt modelId="{6A306C48-A800-45D8-A551-E188695528E4}" type="pres">
      <dgm:prSet presAssocID="{D06E6575-5E66-4C00-910B-5E493B308149}" presName="vert0" presStyleCnt="0">
        <dgm:presLayoutVars>
          <dgm:dir/>
          <dgm:animOne val="branch"/>
          <dgm:animLvl val="lvl"/>
        </dgm:presLayoutVars>
      </dgm:prSet>
      <dgm:spPr/>
    </dgm:pt>
    <dgm:pt modelId="{DBCD5C44-6CC1-4833-913C-04CE3D3F72E7}" type="pres">
      <dgm:prSet presAssocID="{FFF53319-88C8-40FF-9B12-9C52FE76B34E}" presName="thickLine" presStyleLbl="alignNode1" presStyleIdx="0" presStyleCnt="5"/>
      <dgm:spPr/>
    </dgm:pt>
    <dgm:pt modelId="{268B5044-C2E1-4F9D-BC51-B7BD2BC734CF}" type="pres">
      <dgm:prSet presAssocID="{FFF53319-88C8-40FF-9B12-9C52FE76B34E}" presName="horz1" presStyleCnt="0"/>
      <dgm:spPr/>
    </dgm:pt>
    <dgm:pt modelId="{66A1786E-401A-4D9A-BADB-200BC1BAB6C1}" type="pres">
      <dgm:prSet presAssocID="{FFF53319-88C8-40FF-9B12-9C52FE76B34E}" presName="tx1" presStyleLbl="revTx" presStyleIdx="0" presStyleCnt="5"/>
      <dgm:spPr/>
    </dgm:pt>
    <dgm:pt modelId="{A46B4E93-0093-462B-ADA6-2BFAA6D0AEB2}" type="pres">
      <dgm:prSet presAssocID="{FFF53319-88C8-40FF-9B12-9C52FE76B34E}" presName="vert1" presStyleCnt="0"/>
      <dgm:spPr/>
    </dgm:pt>
    <dgm:pt modelId="{A8EE311A-DA57-4AC1-9AAE-750D25D516E6}" type="pres">
      <dgm:prSet presAssocID="{EF3FD313-705E-4333-BA09-70BE4C7D8A55}" presName="thickLine" presStyleLbl="alignNode1" presStyleIdx="1" presStyleCnt="5"/>
      <dgm:spPr/>
    </dgm:pt>
    <dgm:pt modelId="{6EB4592F-3701-4FFC-BA4A-D5030DCBC293}" type="pres">
      <dgm:prSet presAssocID="{EF3FD313-705E-4333-BA09-70BE4C7D8A55}" presName="horz1" presStyleCnt="0"/>
      <dgm:spPr/>
    </dgm:pt>
    <dgm:pt modelId="{562F598C-886A-4CD5-9273-5903A9302C86}" type="pres">
      <dgm:prSet presAssocID="{EF3FD313-705E-4333-BA09-70BE4C7D8A55}" presName="tx1" presStyleLbl="revTx" presStyleIdx="1" presStyleCnt="5"/>
      <dgm:spPr/>
    </dgm:pt>
    <dgm:pt modelId="{A5F5FA76-D33F-43DD-B19E-12BA21228F7D}" type="pres">
      <dgm:prSet presAssocID="{EF3FD313-705E-4333-BA09-70BE4C7D8A55}" presName="vert1" presStyleCnt="0"/>
      <dgm:spPr/>
    </dgm:pt>
    <dgm:pt modelId="{4F3BD665-458C-4364-9E5C-E6A1ECF66104}" type="pres">
      <dgm:prSet presAssocID="{3D25B299-5F30-4CC3-98A9-3E7EB6B461F1}" presName="thickLine" presStyleLbl="alignNode1" presStyleIdx="2" presStyleCnt="5"/>
      <dgm:spPr/>
    </dgm:pt>
    <dgm:pt modelId="{69E7CAA9-97CD-478D-AD31-9CA91FE28B3B}" type="pres">
      <dgm:prSet presAssocID="{3D25B299-5F30-4CC3-98A9-3E7EB6B461F1}" presName="horz1" presStyleCnt="0"/>
      <dgm:spPr/>
    </dgm:pt>
    <dgm:pt modelId="{4B9267B2-43E8-4B66-8496-6149A2D0533B}" type="pres">
      <dgm:prSet presAssocID="{3D25B299-5F30-4CC3-98A9-3E7EB6B461F1}" presName="tx1" presStyleLbl="revTx" presStyleIdx="2" presStyleCnt="5"/>
      <dgm:spPr/>
    </dgm:pt>
    <dgm:pt modelId="{C4F3DF05-DE3D-407A-81D3-95E26B48886C}" type="pres">
      <dgm:prSet presAssocID="{3D25B299-5F30-4CC3-98A9-3E7EB6B461F1}" presName="vert1" presStyleCnt="0"/>
      <dgm:spPr/>
    </dgm:pt>
    <dgm:pt modelId="{5A83F5C0-1997-4E26-9C1A-D15CF28E82E8}" type="pres">
      <dgm:prSet presAssocID="{A6BDAF01-C60D-43BE-A9D6-093E5A2E00CD}" presName="thickLine" presStyleLbl="alignNode1" presStyleIdx="3" presStyleCnt="5"/>
      <dgm:spPr/>
    </dgm:pt>
    <dgm:pt modelId="{906463A4-12D9-4A7A-B4BE-73C76485E36B}" type="pres">
      <dgm:prSet presAssocID="{A6BDAF01-C60D-43BE-A9D6-093E5A2E00CD}" presName="horz1" presStyleCnt="0"/>
      <dgm:spPr/>
    </dgm:pt>
    <dgm:pt modelId="{5464C658-9CCA-4FC5-B154-D358AE86DA04}" type="pres">
      <dgm:prSet presAssocID="{A6BDAF01-C60D-43BE-A9D6-093E5A2E00CD}" presName="tx1" presStyleLbl="revTx" presStyleIdx="3" presStyleCnt="5"/>
      <dgm:spPr/>
    </dgm:pt>
    <dgm:pt modelId="{B674693B-6FFE-47F6-8A5D-5C88701D3682}" type="pres">
      <dgm:prSet presAssocID="{A6BDAF01-C60D-43BE-A9D6-093E5A2E00CD}" presName="vert1" presStyleCnt="0"/>
      <dgm:spPr/>
    </dgm:pt>
    <dgm:pt modelId="{97D810DA-B3E1-48B1-9324-833660BD1A3A}" type="pres">
      <dgm:prSet presAssocID="{116B82B9-7B44-41F3-9F2E-3DF1C93CB99B}" presName="thickLine" presStyleLbl="alignNode1" presStyleIdx="4" presStyleCnt="5"/>
      <dgm:spPr/>
    </dgm:pt>
    <dgm:pt modelId="{967EA1DF-77BB-4919-B33C-1BBBCC8AF987}" type="pres">
      <dgm:prSet presAssocID="{116B82B9-7B44-41F3-9F2E-3DF1C93CB99B}" presName="horz1" presStyleCnt="0"/>
      <dgm:spPr/>
    </dgm:pt>
    <dgm:pt modelId="{6C0A8A93-B729-4327-BEE3-825AE2E3CE01}" type="pres">
      <dgm:prSet presAssocID="{116B82B9-7B44-41F3-9F2E-3DF1C93CB99B}" presName="tx1" presStyleLbl="revTx" presStyleIdx="4" presStyleCnt="5"/>
      <dgm:spPr/>
    </dgm:pt>
    <dgm:pt modelId="{04A4954E-8757-4690-A55D-CC9445ADFF24}" type="pres">
      <dgm:prSet presAssocID="{116B82B9-7B44-41F3-9F2E-3DF1C93CB99B}" presName="vert1" presStyleCnt="0"/>
      <dgm:spPr/>
    </dgm:pt>
  </dgm:ptLst>
  <dgm:cxnLst>
    <dgm:cxn modelId="{4C25690A-448C-4E60-8598-4166943F2FD0}" type="presOf" srcId="{A6BDAF01-C60D-43BE-A9D6-093E5A2E00CD}" destId="{5464C658-9CCA-4FC5-B154-D358AE86DA04}" srcOrd="0" destOrd="0" presId="urn:microsoft.com/office/officeart/2008/layout/LinedList"/>
    <dgm:cxn modelId="{DB37B13C-9FFE-495A-8132-A7D718D3DDCE}" type="presOf" srcId="{D06E6575-5E66-4C00-910B-5E493B308149}" destId="{6A306C48-A800-45D8-A551-E188695528E4}" srcOrd="0" destOrd="0" presId="urn:microsoft.com/office/officeart/2008/layout/LinedList"/>
    <dgm:cxn modelId="{40C9343E-AE9E-4ABB-A861-0B0906FE2F56}" srcId="{D06E6575-5E66-4C00-910B-5E493B308149}" destId="{FFF53319-88C8-40FF-9B12-9C52FE76B34E}" srcOrd="0" destOrd="0" parTransId="{BCA61340-461F-4ABD-A8DB-28913D3E78A0}" sibTransId="{F1F0BD9D-E115-4626-A9D2-E79699335BEB}"/>
    <dgm:cxn modelId="{0DCD7B40-4C4A-4C55-9E7A-F071985FC3C7}" type="presOf" srcId="{EF3FD313-705E-4333-BA09-70BE4C7D8A55}" destId="{562F598C-886A-4CD5-9273-5903A9302C86}" srcOrd="0" destOrd="0" presId="urn:microsoft.com/office/officeart/2008/layout/LinedList"/>
    <dgm:cxn modelId="{9CF23164-B56B-42EA-A973-02D2FC57161F}" srcId="{D06E6575-5E66-4C00-910B-5E493B308149}" destId="{EF3FD313-705E-4333-BA09-70BE4C7D8A55}" srcOrd="1" destOrd="0" parTransId="{DE8B034A-43B7-47D8-93E6-3CD8863E5FBB}" sibTransId="{E028A251-CB74-4649-83D4-FB0D53AFD2D0}"/>
    <dgm:cxn modelId="{65102169-B2C8-4EF2-B116-0030ABBCDCA7}" srcId="{D06E6575-5E66-4C00-910B-5E493B308149}" destId="{116B82B9-7B44-41F3-9F2E-3DF1C93CB99B}" srcOrd="4" destOrd="0" parTransId="{0DB72EE2-B0C4-41A8-8C3E-CB2D8015B8D3}" sibTransId="{54D96651-50FF-452D-B66D-F1E76915A7B8}"/>
    <dgm:cxn modelId="{A23AE86F-7ECE-45BB-BAC5-5C2DF14F49C3}" type="presOf" srcId="{3D25B299-5F30-4CC3-98A9-3E7EB6B461F1}" destId="{4B9267B2-43E8-4B66-8496-6149A2D0533B}" srcOrd="0" destOrd="0" presId="urn:microsoft.com/office/officeart/2008/layout/LinedList"/>
    <dgm:cxn modelId="{6D0EF385-CF97-4521-835C-7F1D05CA0A0E}" srcId="{D06E6575-5E66-4C00-910B-5E493B308149}" destId="{A6BDAF01-C60D-43BE-A9D6-093E5A2E00CD}" srcOrd="3" destOrd="0" parTransId="{0E591CF7-B3DD-4CDE-8AF3-78332410F1C2}" sibTransId="{C48CDBAF-2E65-4DE3-980E-93260A2A690F}"/>
    <dgm:cxn modelId="{89323387-0DB5-480D-A453-C914362EC0F7}" type="presOf" srcId="{116B82B9-7B44-41F3-9F2E-3DF1C93CB99B}" destId="{6C0A8A93-B729-4327-BEE3-825AE2E3CE01}" srcOrd="0" destOrd="0" presId="urn:microsoft.com/office/officeart/2008/layout/LinedList"/>
    <dgm:cxn modelId="{6FF053DA-E31B-48D9-B318-2E01FFB52ECE}" srcId="{D06E6575-5E66-4C00-910B-5E493B308149}" destId="{3D25B299-5F30-4CC3-98A9-3E7EB6B461F1}" srcOrd="2" destOrd="0" parTransId="{8F8D180F-5664-40DB-9AEE-1EFA1B033944}" sibTransId="{E38B0427-6EBA-49A2-A6E3-0D99FD855320}"/>
    <dgm:cxn modelId="{4D9F6FE4-C321-4BFD-921A-C2C1126B4698}" type="presOf" srcId="{FFF53319-88C8-40FF-9B12-9C52FE76B34E}" destId="{66A1786E-401A-4D9A-BADB-200BC1BAB6C1}" srcOrd="0" destOrd="0" presId="urn:microsoft.com/office/officeart/2008/layout/LinedList"/>
    <dgm:cxn modelId="{DC01C103-E610-4171-85E4-9A5B0494A002}" type="presParOf" srcId="{6A306C48-A800-45D8-A551-E188695528E4}" destId="{DBCD5C44-6CC1-4833-913C-04CE3D3F72E7}" srcOrd="0" destOrd="0" presId="urn:microsoft.com/office/officeart/2008/layout/LinedList"/>
    <dgm:cxn modelId="{7ECABEF4-B61A-4058-87E9-B401C06D4FFE}" type="presParOf" srcId="{6A306C48-A800-45D8-A551-E188695528E4}" destId="{268B5044-C2E1-4F9D-BC51-B7BD2BC734CF}" srcOrd="1" destOrd="0" presId="urn:microsoft.com/office/officeart/2008/layout/LinedList"/>
    <dgm:cxn modelId="{DC194C03-0D49-4576-9C0C-2F56D999812E}" type="presParOf" srcId="{268B5044-C2E1-4F9D-BC51-B7BD2BC734CF}" destId="{66A1786E-401A-4D9A-BADB-200BC1BAB6C1}" srcOrd="0" destOrd="0" presId="urn:microsoft.com/office/officeart/2008/layout/LinedList"/>
    <dgm:cxn modelId="{A6FF97F6-BB8D-4976-87A6-B1F2C7306219}" type="presParOf" srcId="{268B5044-C2E1-4F9D-BC51-B7BD2BC734CF}" destId="{A46B4E93-0093-462B-ADA6-2BFAA6D0AEB2}" srcOrd="1" destOrd="0" presId="urn:microsoft.com/office/officeart/2008/layout/LinedList"/>
    <dgm:cxn modelId="{8B51638C-D803-48FD-A621-62A810F24C79}" type="presParOf" srcId="{6A306C48-A800-45D8-A551-E188695528E4}" destId="{A8EE311A-DA57-4AC1-9AAE-750D25D516E6}" srcOrd="2" destOrd="0" presId="urn:microsoft.com/office/officeart/2008/layout/LinedList"/>
    <dgm:cxn modelId="{F7C8FD25-6CEF-4884-9BA4-19F6445ECC17}" type="presParOf" srcId="{6A306C48-A800-45D8-A551-E188695528E4}" destId="{6EB4592F-3701-4FFC-BA4A-D5030DCBC293}" srcOrd="3" destOrd="0" presId="urn:microsoft.com/office/officeart/2008/layout/LinedList"/>
    <dgm:cxn modelId="{BA110E73-3C85-455D-A33A-F49B9F219718}" type="presParOf" srcId="{6EB4592F-3701-4FFC-BA4A-D5030DCBC293}" destId="{562F598C-886A-4CD5-9273-5903A9302C86}" srcOrd="0" destOrd="0" presId="urn:microsoft.com/office/officeart/2008/layout/LinedList"/>
    <dgm:cxn modelId="{7B6C2DDB-7748-41A1-B99E-1BDC090E23BB}" type="presParOf" srcId="{6EB4592F-3701-4FFC-BA4A-D5030DCBC293}" destId="{A5F5FA76-D33F-43DD-B19E-12BA21228F7D}" srcOrd="1" destOrd="0" presId="urn:microsoft.com/office/officeart/2008/layout/LinedList"/>
    <dgm:cxn modelId="{62C7129D-C92D-4F77-B117-39C8E2D2B0B2}" type="presParOf" srcId="{6A306C48-A800-45D8-A551-E188695528E4}" destId="{4F3BD665-458C-4364-9E5C-E6A1ECF66104}" srcOrd="4" destOrd="0" presId="urn:microsoft.com/office/officeart/2008/layout/LinedList"/>
    <dgm:cxn modelId="{7DAD3E80-7941-4153-A00E-0204D9099EA5}" type="presParOf" srcId="{6A306C48-A800-45D8-A551-E188695528E4}" destId="{69E7CAA9-97CD-478D-AD31-9CA91FE28B3B}" srcOrd="5" destOrd="0" presId="urn:microsoft.com/office/officeart/2008/layout/LinedList"/>
    <dgm:cxn modelId="{EEBC2131-9DDC-4275-8A7B-E7795A0DAB5A}" type="presParOf" srcId="{69E7CAA9-97CD-478D-AD31-9CA91FE28B3B}" destId="{4B9267B2-43E8-4B66-8496-6149A2D0533B}" srcOrd="0" destOrd="0" presId="urn:microsoft.com/office/officeart/2008/layout/LinedList"/>
    <dgm:cxn modelId="{FC917303-5350-4169-88B2-B673DB0425D6}" type="presParOf" srcId="{69E7CAA9-97CD-478D-AD31-9CA91FE28B3B}" destId="{C4F3DF05-DE3D-407A-81D3-95E26B48886C}" srcOrd="1" destOrd="0" presId="urn:microsoft.com/office/officeart/2008/layout/LinedList"/>
    <dgm:cxn modelId="{7BC51F32-769E-4609-A4A3-441216339C2C}" type="presParOf" srcId="{6A306C48-A800-45D8-A551-E188695528E4}" destId="{5A83F5C0-1997-4E26-9C1A-D15CF28E82E8}" srcOrd="6" destOrd="0" presId="urn:microsoft.com/office/officeart/2008/layout/LinedList"/>
    <dgm:cxn modelId="{B91E2DCC-8C36-4584-9061-77B2AECBBBD5}" type="presParOf" srcId="{6A306C48-A800-45D8-A551-E188695528E4}" destId="{906463A4-12D9-4A7A-B4BE-73C76485E36B}" srcOrd="7" destOrd="0" presId="urn:microsoft.com/office/officeart/2008/layout/LinedList"/>
    <dgm:cxn modelId="{1EFAC8AF-0B43-40E1-806F-D94DD061F8B9}" type="presParOf" srcId="{906463A4-12D9-4A7A-B4BE-73C76485E36B}" destId="{5464C658-9CCA-4FC5-B154-D358AE86DA04}" srcOrd="0" destOrd="0" presId="urn:microsoft.com/office/officeart/2008/layout/LinedList"/>
    <dgm:cxn modelId="{BB874DDA-1E47-4E82-89BA-576A42CFAA64}" type="presParOf" srcId="{906463A4-12D9-4A7A-B4BE-73C76485E36B}" destId="{B674693B-6FFE-47F6-8A5D-5C88701D3682}" srcOrd="1" destOrd="0" presId="urn:microsoft.com/office/officeart/2008/layout/LinedList"/>
    <dgm:cxn modelId="{611DFD37-583B-4112-8AC4-A52A3AB639D4}" type="presParOf" srcId="{6A306C48-A800-45D8-A551-E188695528E4}" destId="{97D810DA-B3E1-48B1-9324-833660BD1A3A}" srcOrd="8" destOrd="0" presId="urn:microsoft.com/office/officeart/2008/layout/LinedList"/>
    <dgm:cxn modelId="{A6A65064-C6E6-4DC0-87EE-AC66187D23C4}" type="presParOf" srcId="{6A306C48-A800-45D8-A551-E188695528E4}" destId="{967EA1DF-77BB-4919-B33C-1BBBCC8AF987}" srcOrd="9" destOrd="0" presId="urn:microsoft.com/office/officeart/2008/layout/LinedList"/>
    <dgm:cxn modelId="{CE37D81E-9EB6-4DC4-A916-849E6C2030DC}" type="presParOf" srcId="{967EA1DF-77BB-4919-B33C-1BBBCC8AF987}" destId="{6C0A8A93-B729-4327-BEE3-825AE2E3CE01}" srcOrd="0" destOrd="0" presId="urn:microsoft.com/office/officeart/2008/layout/LinedList"/>
    <dgm:cxn modelId="{01F1C48C-533C-4105-B6DD-F9037459D549}" type="presParOf" srcId="{967EA1DF-77BB-4919-B33C-1BBBCC8AF987}" destId="{04A4954E-8757-4690-A55D-CC9445ADFF2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6B8968A-EA7D-468E-9928-075084173561}"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91E3C201-6C6C-45CE-A0CF-6C1C0992646F}">
      <dgm:prSet phldrT="[Text]"/>
      <dgm:spPr>
        <a:solidFill>
          <a:schemeClr val="accent1"/>
        </a:solidFill>
      </dgm:spPr>
      <dgm:t>
        <a:bodyPr/>
        <a:lstStyle/>
        <a:p>
          <a:r>
            <a:rPr lang="en-US" dirty="0" err="1"/>
            <a:t>Rencana</a:t>
          </a:r>
          <a:r>
            <a:rPr lang="en-US" dirty="0"/>
            <a:t> </a:t>
          </a:r>
          <a:r>
            <a:rPr lang="en-US" dirty="0" err="1"/>
            <a:t>Tuhan</a:t>
          </a:r>
          <a:r>
            <a:rPr lang="en-US" dirty="0"/>
            <a:t> ?</a:t>
          </a:r>
        </a:p>
        <a:p>
          <a:r>
            <a:rPr lang="en-US" dirty="0" err="1"/>
            <a:t>Panggilan</a:t>
          </a:r>
          <a:r>
            <a:rPr lang="en-US" dirty="0"/>
            <a:t> </a:t>
          </a:r>
          <a:r>
            <a:rPr lang="en-US" dirty="0" err="1"/>
            <a:t>saya</a:t>
          </a:r>
          <a:r>
            <a:rPr lang="en-US" dirty="0"/>
            <a:t>?</a:t>
          </a:r>
        </a:p>
      </dgm:t>
    </dgm:pt>
    <dgm:pt modelId="{43943C8C-FA77-45A7-99A6-CB93BC876ED6}" type="parTrans" cxnId="{5824F58A-29CB-48AD-9D2D-3BA1D07ECB97}">
      <dgm:prSet/>
      <dgm:spPr/>
      <dgm:t>
        <a:bodyPr/>
        <a:lstStyle/>
        <a:p>
          <a:endParaRPr lang="en-US"/>
        </a:p>
      </dgm:t>
    </dgm:pt>
    <dgm:pt modelId="{D1D55B5A-AB89-40DF-BA8C-55C5FD5A87FE}" type="sibTrans" cxnId="{5824F58A-29CB-48AD-9D2D-3BA1D07ECB97}">
      <dgm:prSet/>
      <dgm:spPr/>
      <dgm:t>
        <a:bodyPr/>
        <a:lstStyle/>
        <a:p>
          <a:endParaRPr lang="en-US"/>
        </a:p>
      </dgm:t>
    </dgm:pt>
    <dgm:pt modelId="{1EC29D34-8F3C-448E-A332-A0DFD50433ED}">
      <dgm:prSet phldrT="[Tex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1430" tIns="11430" rIns="11430" bIns="11430" numCol="1" spcCol="1270" anchor="ctr" anchorCtr="0"/>
        <a:lstStyle/>
        <a:p>
          <a:pPr marL="0" lvl="0" indent="0" algn="ctr" defTabSz="400050">
            <a:lnSpc>
              <a:spcPct val="90000"/>
            </a:lnSpc>
            <a:spcBef>
              <a:spcPct val="0"/>
            </a:spcBef>
            <a:spcAft>
              <a:spcPct val="35000"/>
            </a:spcAft>
            <a:buNone/>
          </a:pPr>
          <a:r>
            <a:rPr lang="en-US" sz="900" kern="1200" dirty="0">
              <a:solidFill>
                <a:prstClr val="white"/>
              </a:solidFill>
              <a:latin typeface="Calibri" panose="020F0502020204030204"/>
              <a:ea typeface="+mn-ea"/>
              <a:cs typeface="+mn-cs"/>
            </a:rPr>
            <a:t>Biz now.</a:t>
          </a:r>
        </a:p>
        <a:p>
          <a:pPr marL="0" lvl="0" indent="0" algn="ctr" defTabSz="400050">
            <a:lnSpc>
              <a:spcPct val="90000"/>
            </a:lnSpc>
            <a:spcBef>
              <a:spcPct val="0"/>
            </a:spcBef>
            <a:spcAft>
              <a:spcPct val="35000"/>
            </a:spcAft>
            <a:buNone/>
          </a:pPr>
          <a:r>
            <a:rPr lang="en-US" sz="900" kern="1200" dirty="0" err="1">
              <a:solidFill>
                <a:prstClr val="white"/>
              </a:solidFill>
              <a:latin typeface="Calibri" panose="020F0502020204030204"/>
              <a:ea typeface="+mn-ea"/>
              <a:cs typeface="+mn-cs"/>
            </a:rPr>
            <a:t>Macam</a:t>
          </a:r>
          <a:r>
            <a:rPr lang="en-US" sz="900" kern="1200" dirty="0">
              <a:solidFill>
                <a:prstClr val="white"/>
              </a:solidFill>
              <a:latin typeface="Calibri" panose="020F0502020204030204"/>
              <a:ea typeface="+mn-ea"/>
              <a:cs typeface="+mn-cs"/>
            </a:rPr>
            <a:t> </a:t>
          </a:r>
          <a:r>
            <a:rPr lang="en-US" sz="900" kern="1200" dirty="0" err="1">
              <a:solidFill>
                <a:prstClr val="white"/>
              </a:solidFill>
              <a:latin typeface="Calibri" panose="020F0502020204030204"/>
              <a:ea typeface="+mn-ea"/>
              <a:cs typeface="+mn-cs"/>
            </a:rPr>
            <a:t>ragamnya</a:t>
          </a:r>
          <a:endParaRPr lang="en-US" sz="900" kern="1200" dirty="0">
            <a:solidFill>
              <a:prstClr val="white"/>
            </a:solidFill>
            <a:latin typeface="Calibri" panose="020F0502020204030204"/>
            <a:ea typeface="+mn-ea"/>
            <a:cs typeface="+mn-cs"/>
          </a:endParaRPr>
        </a:p>
      </dgm:t>
    </dgm:pt>
    <dgm:pt modelId="{5B80392D-2FBA-49B9-8246-738692961B4B}" type="parTrans" cxnId="{FF4E6F96-040C-406E-B163-F6D3A49835EA}">
      <dgm:prSet/>
      <dgm:spPr/>
      <dgm:t>
        <a:bodyPr/>
        <a:lstStyle/>
        <a:p>
          <a:endParaRPr lang="en-US"/>
        </a:p>
      </dgm:t>
    </dgm:pt>
    <dgm:pt modelId="{E14F6EA5-4A47-4F96-BADB-E8CA70DE1EA0}" type="sibTrans" cxnId="{FF4E6F96-040C-406E-B163-F6D3A49835EA}">
      <dgm:prSet/>
      <dgm:spPr/>
      <dgm:t>
        <a:bodyPr/>
        <a:lstStyle/>
        <a:p>
          <a:endParaRPr lang="en-US"/>
        </a:p>
      </dgm:t>
    </dgm:pt>
    <dgm:pt modelId="{51723A2B-CE6D-4354-8D05-D22708756470}">
      <dgm:prSet phldrT="[Text]"/>
      <dgm:spPr/>
      <dgm:t>
        <a:bodyPr/>
        <a:lstStyle/>
        <a:p>
          <a:r>
            <a:rPr lang="en-US" dirty="0" err="1"/>
            <a:t>Memilih</a:t>
          </a:r>
          <a:r>
            <a:rPr lang="en-US" dirty="0"/>
            <a:t> biz </a:t>
          </a:r>
          <a:r>
            <a:rPr lang="en-US" dirty="0" err="1"/>
            <a:t>apa</a:t>
          </a:r>
          <a:r>
            <a:rPr lang="en-US" dirty="0"/>
            <a:t> ?</a:t>
          </a:r>
        </a:p>
        <a:p>
          <a:r>
            <a:rPr lang="en-US" dirty="0" err="1"/>
            <a:t>Mengapa</a:t>
          </a:r>
          <a:r>
            <a:rPr lang="en-US" dirty="0"/>
            <a:t>?</a:t>
          </a:r>
        </a:p>
      </dgm:t>
    </dgm:pt>
    <dgm:pt modelId="{E70EF0A7-F582-4418-9E69-7728204C5E1A}" type="parTrans" cxnId="{820B1F05-279D-4C3A-BB3F-796F659FEE6D}">
      <dgm:prSet/>
      <dgm:spPr/>
      <dgm:t>
        <a:bodyPr/>
        <a:lstStyle/>
        <a:p>
          <a:endParaRPr lang="en-US"/>
        </a:p>
      </dgm:t>
    </dgm:pt>
    <dgm:pt modelId="{105D98E8-D814-429F-9A0C-EDC375310E6D}" type="sibTrans" cxnId="{820B1F05-279D-4C3A-BB3F-796F659FEE6D}">
      <dgm:prSet/>
      <dgm:spPr/>
      <dgm:t>
        <a:bodyPr/>
        <a:lstStyle/>
        <a:p>
          <a:endParaRPr lang="en-US"/>
        </a:p>
      </dgm:t>
    </dgm:pt>
    <dgm:pt modelId="{EA8E284B-B71F-481B-A09E-5F4B50874E0A}">
      <dgm:prSet phldrT="[Tex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1430" tIns="11430" rIns="11430" bIns="11430" numCol="1" spcCol="1270" anchor="ctr" anchorCtr="0"/>
        <a:lstStyle/>
        <a:p>
          <a:pPr marL="0" lvl="0" algn="ctr" defTabSz="400050">
            <a:lnSpc>
              <a:spcPct val="90000"/>
            </a:lnSpc>
            <a:spcBef>
              <a:spcPct val="0"/>
            </a:spcBef>
            <a:spcAft>
              <a:spcPct val="35000"/>
            </a:spcAft>
            <a:buNone/>
          </a:pPr>
          <a:r>
            <a:rPr lang="en-US" sz="900" kern="1200" dirty="0">
              <a:solidFill>
                <a:prstClr val="white"/>
              </a:solidFill>
              <a:latin typeface="Calibri" panose="020F0502020204030204"/>
              <a:ea typeface="+mn-ea"/>
              <a:cs typeface="+mn-cs"/>
            </a:rPr>
            <a:t>Modeling, </a:t>
          </a:r>
          <a:r>
            <a:rPr lang="en-US" sz="900" kern="1200" dirty="0" err="1">
              <a:solidFill>
                <a:prstClr val="white"/>
              </a:solidFill>
              <a:latin typeface="Calibri" panose="020F0502020204030204"/>
              <a:ea typeface="+mn-ea"/>
              <a:cs typeface="+mn-cs"/>
            </a:rPr>
            <a:t>SIMULASi</a:t>
          </a:r>
          <a:endParaRPr lang="en-US" sz="900" kern="1200" dirty="0">
            <a:solidFill>
              <a:prstClr val="white"/>
            </a:solidFill>
            <a:latin typeface="Calibri" panose="020F0502020204030204"/>
            <a:ea typeface="+mn-ea"/>
            <a:cs typeface="+mn-cs"/>
          </a:endParaRPr>
        </a:p>
        <a:p>
          <a:pPr marL="0" lvl="0" algn="ctr" defTabSz="400050">
            <a:lnSpc>
              <a:spcPct val="90000"/>
            </a:lnSpc>
            <a:spcBef>
              <a:spcPct val="0"/>
            </a:spcBef>
            <a:spcAft>
              <a:spcPct val="35000"/>
            </a:spcAft>
            <a:buNone/>
          </a:pPr>
          <a:r>
            <a:rPr lang="en-US" sz="900" kern="1200" dirty="0">
              <a:solidFill>
                <a:prstClr val="white"/>
              </a:solidFill>
              <a:latin typeface="Calibri" panose="020F0502020204030204"/>
              <a:ea typeface="+mn-ea"/>
              <a:cs typeface="+mn-cs"/>
            </a:rPr>
            <a:t>BMC, Fin, Risk</a:t>
          </a:r>
        </a:p>
      </dgm:t>
    </dgm:pt>
    <dgm:pt modelId="{04DA088E-198D-4EAA-96D2-312DE9D82594}" type="parTrans" cxnId="{23E653ED-855F-4C5A-BC16-983D7B5B770E}">
      <dgm:prSet/>
      <dgm:spPr/>
      <dgm:t>
        <a:bodyPr/>
        <a:lstStyle/>
        <a:p>
          <a:endParaRPr lang="en-US"/>
        </a:p>
      </dgm:t>
    </dgm:pt>
    <dgm:pt modelId="{270090D1-C635-4B4F-8B40-CB630CFD37F6}" type="sibTrans" cxnId="{23E653ED-855F-4C5A-BC16-983D7B5B770E}">
      <dgm:prSet/>
      <dgm:spPr/>
      <dgm:t>
        <a:bodyPr/>
        <a:lstStyle/>
        <a:p>
          <a:endParaRPr lang="en-US"/>
        </a:p>
      </dgm:t>
    </dgm:pt>
    <dgm:pt modelId="{F9E783CE-D3A3-44FD-8D7B-FA8D1B4EC684}">
      <dgm:prSet phldrT="[Text]" custT="1"/>
      <dgm:spPr>
        <a:solidFill>
          <a:srgbClr val="FF0000"/>
        </a:solidFill>
        <a:ln w="12700" cap="flat" cmpd="sng" algn="ctr">
          <a:solidFill>
            <a:prstClr val="white">
              <a:hueOff val="0"/>
              <a:satOff val="0"/>
              <a:lumOff val="0"/>
              <a:alphaOff val="0"/>
            </a:prstClr>
          </a:solidFill>
          <a:prstDash val="solid"/>
          <a:miter lim="800000"/>
        </a:ln>
        <a:effectLst/>
      </dgm:spPr>
      <dgm:t>
        <a:bodyPr spcFirstLastPara="0" vert="horz" wrap="square" lIns="11430" tIns="11430" rIns="11430" bIns="11430" numCol="1" spcCol="1270" anchor="ctr" anchorCtr="0"/>
        <a:lstStyle/>
        <a:p>
          <a:pPr marL="0" lvl="0" algn="ctr" defTabSz="488950">
            <a:lnSpc>
              <a:spcPct val="90000"/>
            </a:lnSpc>
            <a:spcBef>
              <a:spcPct val="0"/>
            </a:spcBef>
            <a:spcAft>
              <a:spcPct val="35000"/>
            </a:spcAft>
            <a:buNone/>
          </a:pPr>
          <a:r>
            <a:rPr lang="en-US" sz="1100" kern="1200" dirty="0" err="1">
              <a:solidFill>
                <a:prstClr val="white"/>
              </a:solidFill>
              <a:latin typeface="Calibri" panose="020F0502020204030204"/>
              <a:ea typeface="+mn-ea"/>
              <a:cs typeface="+mn-cs"/>
            </a:rPr>
            <a:t>Incubasi</a:t>
          </a:r>
          <a:r>
            <a:rPr lang="en-US" sz="1100" kern="1200" dirty="0">
              <a:solidFill>
                <a:prstClr val="white"/>
              </a:solidFill>
              <a:latin typeface="Calibri" panose="020F0502020204030204"/>
              <a:ea typeface="+mn-ea"/>
              <a:cs typeface="+mn-cs"/>
            </a:rPr>
            <a:t>, community, coach</a:t>
          </a:r>
        </a:p>
      </dgm:t>
    </dgm:pt>
    <dgm:pt modelId="{38853238-D08D-4DA6-9301-B4AB78CA506B}" type="parTrans" cxnId="{B74AAE64-6595-4818-9BF0-84175F38C351}">
      <dgm:prSet/>
      <dgm:spPr/>
      <dgm:t>
        <a:bodyPr/>
        <a:lstStyle/>
        <a:p>
          <a:endParaRPr lang="en-US"/>
        </a:p>
      </dgm:t>
    </dgm:pt>
    <dgm:pt modelId="{B900E70E-C93F-4F81-AD30-6F784DB9685B}" type="sibTrans" cxnId="{B74AAE64-6595-4818-9BF0-84175F38C351}">
      <dgm:prSet/>
      <dgm:spPr/>
      <dgm:t>
        <a:bodyPr/>
        <a:lstStyle/>
        <a:p>
          <a:endParaRPr lang="en-US"/>
        </a:p>
      </dgm:t>
    </dgm:pt>
    <dgm:pt modelId="{DB8915C0-1140-404D-8D51-6DA53A0146FF}">
      <dgm:prSet phldrT="[Text]"/>
      <dgm:spPr/>
      <dgm:t>
        <a:bodyPr/>
        <a:lstStyle/>
        <a:p>
          <a:r>
            <a:rPr lang="en-US" dirty="0" err="1"/>
            <a:t>Infrastruktur</a:t>
          </a:r>
          <a:r>
            <a:rPr lang="en-US" dirty="0"/>
            <a:t>,  </a:t>
          </a:r>
          <a:r>
            <a:rPr lang="en-US" dirty="0" err="1"/>
            <a:t>organisasi</a:t>
          </a:r>
          <a:r>
            <a:rPr lang="en-US" dirty="0"/>
            <a:t>,</a:t>
          </a:r>
        </a:p>
        <a:p>
          <a:r>
            <a:rPr lang="en-US" dirty="0"/>
            <a:t>modal</a:t>
          </a:r>
        </a:p>
      </dgm:t>
    </dgm:pt>
    <dgm:pt modelId="{5F8EC215-0EBE-464C-896E-1CF74A57C8F7}" type="parTrans" cxnId="{8243FFEB-7A92-4B57-920F-DC872A91BCF5}">
      <dgm:prSet/>
      <dgm:spPr/>
      <dgm:t>
        <a:bodyPr/>
        <a:lstStyle/>
        <a:p>
          <a:endParaRPr lang="en-US"/>
        </a:p>
      </dgm:t>
    </dgm:pt>
    <dgm:pt modelId="{57F6C12A-57A3-4C9B-A2C6-A5910C269000}" type="sibTrans" cxnId="{8243FFEB-7A92-4B57-920F-DC872A91BCF5}">
      <dgm:prSet/>
      <dgm:spPr/>
      <dgm:t>
        <a:bodyPr/>
        <a:lstStyle/>
        <a:p>
          <a:endParaRPr lang="en-US"/>
        </a:p>
      </dgm:t>
    </dgm:pt>
    <dgm:pt modelId="{09E1EB45-2D40-4793-8CFB-3DCD3173F8AB}">
      <dgm:prSet phldrT="[Text]"/>
      <dgm:spPr/>
      <dgm:t>
        <a:bodyPr/>
        <a:lstStyle/>
        <a:p>
          <a:r>
            <a:rPr lang="en-US" dirty="0"/>
            <a:t>Prod Dev dan Biz Dev</a:t>
          </a:r>
        </a:p>
      </dgm:t>
    </dgm:pt>
    <dgm:pt modelId="{72C8273C-434A-4B8B-A4C1-11E074ACFEB0}" type="parTrans" cxnId="{83DF6109-C38E-46F0-9296-3EA3682AA5D4}">
      <dgm:prSet/>
      <dgm:spPr/>
      <dgm:t>
        <a:bodyPr/>
        <a:lstStyle/>
        <a:p>
          <a:endParaRPr lang="en-US"/>
        </a:p>
      </dgm:t>
    </dgm:pt>
    <dgm:pt modelId="{47B1BF55-687E-4091-A2C0-701E50B2E43C}" type="sibTrans" cxnId="{83DF6109-C38E-46F0-9296-3EA3682AA5D4}">
      <dgm:prSet/>
      <dgm:spPr/>
      <dgm:t>
        <a:bodyPr/>
        <a:lstStyle/>
        <a:p>
          <a:endParaRPr lang="en-US"/>
        </a:p>
      </dgm:t>
    </dgm:pt>
    <dgm:pt modelId="{9D66EEAE-D9C9-4F37-B7BE-4DC778AF8307}" type="pres">
      <dgm:prSet presAssocID="{96B8968A-EA7D-468E-9928-075084173561}" presName="Name0" presStyleCnt="0">
        <dgm:presLayoutVars>
          <dgm:chMax val="1"/>
          <dgm:chPref val="1"/>
          <dgm:dir/>
          <dgm:animOne val="branch"/>
          <dgm:animLvl val="lvl"/>
        </dgm:presLayoutVars>
      </dgm:prSet>
      <dgm:spPr/>
    </dgm:pt>
    <dgm:pt modelId="{1095C778-18EA-40E4-BD7A-4B9F17E7E103}" type="pres">
      <dgm:prSet presAssocID="{91E3C201-6C6C-45CE-A0CF-6C1C0992646F}" presName="Parent" presStyleLbl="node0" presStyleIdx="0" presStyleCnt="1">
        <dgm:presLayoutVars>
          <dgm:chMax val="6"/>
          <dgm:chPref val="6"/>
        </dgm:presLayoutVars>
      </dgm:prSet>
      <dgm:spPr/>
    </dgm:pt>
    <dgm:pt modelId="{C59DE45C-D8B6-4D5E-871D-D561D5685AEC}" type="pres">
      <dgm:prSet presAssocID="{1EC29D34-8F3C-448E-A332-A0DFD50433ED}" presName="Accent1" presStyleCnt="0"/>
      <dgm:spPr/>
    </dgm:pt>
    <dgm:pt modelId="{9F184B4D-31C7-43CC-AC97-3998E059C775}" type="pres">
      <dgm:prSet presAssocID="{1EC29D34-8F3C-448E-A332-A0DFD50433ED}" presName="Accent" presStyleLbl="bgShp" presStyleIdx="0" presStyleCnt="6"/>
      <dgm:spPr/>
    </dgm:pt>
    <dgm:pt modelId="{9350F4BC-1774-49E1-AAAF-A1720EDE3FD7}" type="pres">
      <dgm:prSet presAssocID="{1EC29D34-8F3C-448E-A332-A0DFD50433ED}" presName="Child1" presStyleLbl="node1" presStyleIdx="0" presStyleCnt="6">
        <dgm:presLayoutVars>
          <dgm:chMax val="0"/>
          <dgm:chPref val="0"/>
          <dgm:bulletEnabled val="1"/>
        </dgm:presLayoutVars>
      </dgm:prSet>
      <dgm:spPr>
        <a:xfrm>
          <a:off x="1964308" y="0"/>
          <a:ext cx="1041956" cy="901415"/>
        </a:xfrm>
        <a:prstGeom prst="hexagon">
          <a:avLst>
            <a:gd name="adj" fmla="val 28570"/>
            <a:gd name="vf" fmla="val 115470"/>
          </a:avLst>
        </a:prstGeom>
      </dgm:spPr>
    </dgm:pt>
    <dgm:pt modelId="{71282A61-8006-4190-9184-652E3A8507C9}" type="pres">
      <dgm:prSet presAssocID="{51723A2B-CE6D-4354-8D05-D22708756470}" presName="Accent2" presStyleCnt="0"/>
      <dgm:spPr/>
    </dgm:pt>
    <dgm:pt modelId="{4FBF7457-09F3-463C-B736-B440B92BE7D4}" type="pres">
      <dgm:prSet presAssocID="{51723A2B-CE6D-4354-8D05-D22708756470}" presName="Accent" presStyleLbl="bgShp" presStyleIdx="1" presStyleCnt="6"/>
      <dgm:spPr/>
    </dgm:pt>
    <dgm:pt modelId="{2F412FAD-F53E-4EDD-8A70-57E4BB3D5BCF}" type="pres">
      <dgm:prSet presAssocID="{51723A2B-CE6D-4354-8D05-D22708756470}" presName="Child2" presStyleLbl="node1" presStyleIdx="1" presStyleCnt="6">
        <dgm:presLayoutVars>
          <dgm:chMax val="0"/>
          <dgm:chPref val="0"/>
          <dgm:bulletEnabled val="1"/>
        </dgm:presLayoutVars>
      </dgm:prSet>
      <dgm:spPr/>
    </dgm:pt>
    <dgm:pt modelId="{E70EC406-1F9E-4D23-AFE9-BB16A0285DAE}" type="pres">
      <dgm:prSet presAssocID="{EA8E284B-B71F-481B-A09E-5F4B50874E0A}" presName="Accent3" presStyleCnt="0"/>
      <dgm:spPr/>
    </dgm:pt>
    <dgm:pt modelId="{B6CB8054-5098-4362-9167-E434E6C5072A}" type="pres">
      <dgm:prSet presAssocID="{EA8E284B-B71F-481B-A09E-5F4B50874E0A}" presName="Accent" presStyleLbl="bgShp" presStyleIdx="2" presStyleCnt="6"/>
      <dgm:spPr/>
    </dgm:pt>
    <dgm:pt modelId="{C6B5567A-C782-4811-B466-95A33AF0B3C2}" type="pres">
      <dgm:prSet presAssocID="{EA8E284B-B71F-481B-A09E-5F4B50874E0A}" presName="Child3" presStyleLbl="node1" presStyleIdx="2" presStyleCnt="6">
        <dgm:presLayoutVars>
          <dgm:chMax val="0"/>
          <dgm:chPref val="0"/>
          <dgm:bulletEnabled val="1"/>
        </dgm:presLayoutVars>
      </dgm:prSet>
      <dgm:spPr>
        <a:xfrm>
          <a:off x="2919904" y="1644377"/>
          <a:ext cx="1041956" cy="901415"/>
        </a:xfrm>
        <a:prstGeom prst="hexagon">
          <a:avLst>
            <a:gd name="adj" fmla="val 28570"/>
            <a:gd name="vf" fmla="val 115470"/>
          </a:avLst>
        </a:prstGeom>
      </dgm:spPr>
    </dgm:pt>
    <dgm:pt modelId="{60592736-C34B-4861-BED2-12A0A72DBD86}" type="pres">
      <dgm:prSet presAssocID="{F9E783CE-D3A3-44FD-8D7B-FA8D1B4EC684}" presName="Accent4" presStyleCnt="0"/>
      <dgm:spPr/>
    </dgm:pt>
    <dgm:pt modelId="{7D91CC61-B840-43B7-82DF-AF824AFC7786}" type="pres">
      <dgm:prSet presAssocID="{F9E783CE-D3A3-44FD-8D7B-FA8D1B4EC684}" presName="Accent" presStyleLbl="bgShp" presStyleIdx="3" presStyleCnt="6"/>
      <dgm:spPr/>
    </dgm:pt>
    <dgm:pt modelId="{7FC9CB97-604C-4FD3-B9CC-5858DCBC4688}" type="pres">
      <dgm:prSet presAssocID="{F9E783CE-D3A3-44FD-8D7B-FA8D1B4EC684}" presName="Child4" presStyleLbl="node1" presStyleIdx="3" presStyleCnt="6">
        <dgm:presLayoutVars>
          <dgm:chMax val="0"/>
          <dgm:chPref val="0"/>
          <dgm:bulletEnabled val="1"/>
        </dgm:presLayoutVars>
      </dgm:prSet>
      <dgm:spPr>
        <a:xfrm>
          <a:off x="1964308" y="2199427"/>
          <a:ext cx="1041956" cy="901415"/>
        </a:xfrm>
        <a:prstGeom prst="hexagon">
          <a:avLst>
            <a:gd name="adj" fmla="val 28570"/>
            <a:gd name="vf" fmla="val 115470"/>
          </a:avLst>
        </a:prstGeom>
      </dgm:spPr>
    </dgm:pt>
    <dgm:pt modelId="{33187F26-6E53-40A8-B061-99E40CB93DE6}" type="pres">
      <dgm:prSet presAssocID="{DB8915C0-1140-404D-8D51-6DA53A0146FF}" presName="Accent5" presStyleCnt="0"/>
      <dgm:spPr/>
    </dgm:pt>
    <dgm:pt modelId="{759B5773-DF6D-49DD-9AB4-EA1027EB4C7A}" type="pres">
      <dgm:prSet presAssocID="{DB8915C0-1140-404D-8D51-6DA53A0146FF}" presName="Accent" presStyleLbl="bgShp" presStyleIdx="4" presStyleCnt="6"/>
      <dgm:spPr/>
    </dgm:pt>
    <dgm:pt modelId="{45CDF4E0-CEDF-420F-9A68-0DB542C0A805}" type="pres">
      <dgm:prSet presAssocID="{DB8915C0-1140-404D-8D51-6DA53A0146FF}" presName="Child5" presStyleLbl="node1" presStyleIdx="4" presStyleCnt="6">
        <dgm:presLayoutVars>
          <dgm:chMax val="0"/>
          <dgm:chPref val="0"/>
          <dgm:bulletEnabled val="1"/>
        </dgm:presLayoutVars>
      </dgm:prSet>
      <dgm:spPr/>
    </dgm:pt>
    <dgm:pt modelId="{ECB600F3-5EB7-4B02-9628-244A9AFCB335}" type="pres">
      <dgm:prSet presAssocID="{09E1EB45-2D40-4793-8CFB-3DCD3173F8AB}" presName="Accent6" presStyleCnt="0"/>
      <dgm:spPr/>
    </dgm:pt>
    <dgm:pt modelId="{6A124F00-96D4-4A05-8B93-4B466CEF38DE}" type="pres">
      <dgm:prSet presAssocID="{09E1EB45-2D40-4793-8CFB-3DCD3173F8AB}" presName="Accent" presStyleLbl="bgShp" presStyleIdx="5" presStyleCnt="6"/>
      <dgm:spPr/>
    </dgm:pt>
    <dgm:pt modelId="{78CEB29E-CB21-486F-8054-261357CC12BD}" type="pres">
      <dgm:prSet presAssocID="{09E1EB45-2D40-4793-8CFB-3DCD3173F8AB}" presName="Child6" presStyleLbl="node1" presStyleIdx="5" presStyleCnt="6">
        <dgm:presLayoutVars>
          <dgm:chMax val="0"/>
          <dgm:chPref val="0"/>
          <dgm:bulletEnabled val="1"/>
        </dgm:presLayoutVars>
      </dgm:prSet>
      <dgm:spPr/>
    </dgm:pt>
  </dgm:ptLst>
  <dgm:cxnLst>
    <dgm:cxn modelId="{65550F05-F9D4-4931-BCBC-4735FE089647}" type="presOf" srcId="{F9E783CE-D3A3-44FD-8D7B-FA8D1B4EC684}" destId="{7FC9CB97-604C-4FD3-B9CC-5858DCBC4688}" srcOrd="0" destOrd="0" presId="urn:microsoft.com/office/officeart/2011/layout/HexagonRadial"/>
    <dgm:cxn modelId="{820B1F05-279D-4C3A-BB3F-796F659FEE6D}" srcId="{91E3C201-6C6C-45CE-A0CF-6C1C0992646F}" destId="{51723A2B-CE6D-4354-8D05-D22708756470}" srcOrd="1" destOrd="0" parTransId="{E70EF0A7-F582-4418-9E69-7728204C5E1A}" sibTransId="{105D98E8-D814-429F-9A0C-EDC375310E6D}"/>
    <dgm:cxn modelId="{83DF6109-C38E-46F0-9296-3EA3682AA5D4}" srcId="{91E3C201-6C6C-45CE-A0CF-6C1C0992646F}" destId="{09E1EB45-2D40-4793-8CFB-3DCD3173F8AB}" srcOrd="5" destOrd="0" parTransId="{72C8273C-434A-4B8B-A4C1-11E074ACFEB0}" sibTransId="{47B1BF55-687E-4091-A2C0-701E50B2E43C}"/>
    <dgm:cxn modelId="{8EBC7719-7014-47DB-A443-03A919868C33}" type="presOf" srcId="{91E3C201-6C6C-45CE-A0CF-6C1C0992646F}" destId="{1095C778-18EA-40E4-BD7A-4B9F17E7E103}" srcOrd="0" destOrd="0" presId="urn:microsoft.com/office/officeart/2011/layout/HexagonRadial"/>
    <dgm:cxn modelId="{D195493C-B7B1-4161-B5E9-89A1EC1A1545}" type="presOf" srcId="{51723A2B-CE6D-4354-8D05-D22708756470}" destId="{2F412FAD-F53E-4EDD-8A70-57E4BB3D5BCF}" srcOrd="0" destOrd="0" presId="urn:microsoft.com/office/officeart/2011/layout/HexagonRadial"/>
    <dgm:cxn modelId="{B74AAE64-6595-4818-9BF0-84175F38C351}" srcId="{91E3C201-6C6C-45CE-A0CF-6C1C0992646F}" destId="{F9E783CE-D3A3-44FD-8D7B-FA8D1B4EC684}" srcOrd="3" destOrd="0" parTransId="{38853238-D08D-4DA6-9301-B4AB78CA506B}" sibTransId="{B900E70E-C93F-4F81-AD30-6F784DB9685B}"/>
    <dgm:cxn modelId="{1E0EFB66-D0AB-4175-BFCF-7D620A524848}" type="presOf" srcId="{96B8968A-EA7D-468E-9928-075084173561}" destId="{9D66EEAE-D9C9-4F37-B7BE-4DC778AF8307}" srcOrd="0" destOrd="0" presId="urn:microsoft.com/office/officeart/2011/layout/HexagonRadial"/>
    <dgm:cxn modelId="{DFF7C979-5461-47D6-9EF8-AC7E1C7A6A16}" type="presOf" srcId="{EA8E284B-B71F-481B-A09E-5F4B50874E0A}" destId="{C6B5567A-C782-4811-B466-95A33AF0B3C2}" srcOrd="0" destOrd="0" presId="urn:microsoft.com/office/officeart/2011/layout/HexagonRadial"/>
    <dgm:cxn modelId="{5824F58A-29CB-48AD-9D2D-3BA1D07ECB97}" srcId="{96B8968A-EA7D-468E-9928-075084173561}" destId="{91E3C201-6C6C-45CE-A0CF-6C1C0992646F}" srcOrd="0" destOrd="0" parTransId="{43943C8C-FA77-45A7-99A6-CB93BC876ED6}" sibTransId="{D1D55B5A-AB89-40DF-BA8C-55C5FD5A87FE}"/>
    <dgm:cxn modelId="{1C59DC95-C9DB-4FD8-8FA1-04ECE4D00298}" type="presOf" srcId="{1EC29D34-8F3C-448E-A332-A0DFD50433ED}" destId="{9350F4BC-1774-49E1-AAAF-A1720EDE3FD7}" srcOrd="0" destOrd="0" presId="urn:microsoft.com/office/officeart/2011/layout/HexagonRadial"/>
    <dgm:cxn modelId="{FF4E6F96-040C-406E-B163-F6D3A49835EA}" srcId="{91E3C201-6C6C-45CE-A0CF-6C1C0992646F}" destId="{1EC29D34-8F3C-448E-A332-A0DFD50433ED}" srcOrd="0" destOrd="0" parTransId="{5B80392D-2FBA-49B9-8246-738692961B4B}" sibTransId="{E14F6EA5-4A47-4F96-BADB-E8CA70DE1EA0}"/>
    <dgm:cxn modelId="{FECA08C1-3EED-4691-8B8F-4699B64E9E67}" type="presOf" srcId="{DB8915C0-1140-404D-8D51-6DA53A0146FF}" destId="{45CDF4E0-CEDF-420F-9A68-0DB542C0A805}" srcOrd="0" destOrd="0" presId="urn:microsoft.com/office/officeart/2011/layout/HexagonRadial"/>
    <dgm:cxn modelId="{07B8F5C9-7435-45FA-8F6D-91D177EF5040}" type="presOf" srcId="{09E1EB45-2D40-4793-8CFB-3DCD3173F8AB}" destId="{78CEB29E-CB21-486F-8054-261357CC12BD}" srcOrd="0" destOrd="0" presId="urn:microsoft.com/office/officeart/2011/layout/HexagonRadial"/>
    <dgm:cxn modelId="{8243FFEB-7A92-4B57-920F-DC872A91BCF5}" srcId="{91E3C201-6C6C-45CE-A0CF-6C1C0992646F}" destId="{DB8915C0-1140-404D-8D51-6DA53A0146FF}" srcOrd="4" destOrd="0" parTransId="{5F8EC215-0EBE-464C-896E-1CF74A57C8F7}" sibTransId="{57F6C12A-57A3-4C9B-A2C6-A5910C269000}"/>
    <dgm:cxn modelId="{23E653ED-855F-4C5A-BC16-983D7B5B770E}" srcId="{91E3C201-6C6C-45CE-A0CF-6C1C0992646F}" destId="{EA8E284B-B71F-481B-A09E-5F4B50874E0A}" srcOrd="2" destOrd="0" parTransId="{04DA088E-198D-4EAA-96D2-312DE9D82594}" sibTransId="{270090D1-C635-4B4F-8B40-CB630CFD37F6}"/>
    <dgm:cxn modelId="{88B7FA48-29F6-4959-BB46-F9D5F66EF1F0}" type="presParOf" srcId="{9D66EEAE-D9C9-4F37-B7BE-4DC778AF8307}" destId="{1095C778-18EA-40E4-BD7A-4B9F17E7E103}" srcOrd="0" destOrd="0" presId="urn:microsoft.com/office/officeart/2011/layout/HexagonRadial"/>
    <dgm:cxn modelId="{A6E8B7C1-5543-4FE7-B9F5-535F28E3E619}" type="presParOf" srcId="{9D66EEAE-D9C9-4F37-B7BE-4DC778AF8307}" destId="{C59DE45C-D8B6-4D5E-871D-D561D5685AEC}" srcOrd="1" destOrd="0" presId="urn:microsoft.com/office/officeart/2011/layout/HexagonRadial"/>
    <dgm:cxn modelId="{0EA56B3F-ECEC-4F36-8BA7-97806F515626}" type="presParOf" srcId="{C59DE45C-D8B6-4D5E-871D-D561D5685AEC}" destId="{9F184B4D-31C7-43CC-AC97-3998E059C775}" srcOrd="0" destOrd="0" presId="urn:microsoft.com/office/officeart/2011/layout/HexagonRadial"/>
    <dgm:cxn modelId="{87DDA60C-CC03-406F-BDBF-022B04BC968A}" type="presParOf" srcId="{9D66EEAE-D9C9-4F37-B7BE-4DC778AF8307}" destId="{9350F4BC-1774-49E1-AAAF-A1720EDE3FD7}" srcOrd="2" destOrd="0" presId="urn:microsoft.com/office/officeart/2011/layout/HexagonRadial"/>
    <dgm:cxn modelId="{5EDCC15C-2224-4576-800C-8BE5169DB729}" type="presParOf" srcId="{9D66EEAE-D9C9-4F37-B7BE-4DC778AF8307}" destId="{71282A61-8006-4190-9184-652E3A8507C9}" srcOrd="3" destOrd="0" presId="urn:microsoft.com/office/officeart/2011/layout/HexagonRadial"/>
    <dgm:cxn modelId="{3D2F743E-B53A-42BF-B296-1F9DAB278C82}" type="presParOf" srcId="{71282A61-8006-4190-9184-652E3A8507C9}" destId="{4FBF7457-09F3-463C-B736-B440B92BE7D4}" srcOrd="0" destOrd="0" presId="urn:microsoft.com/office/officeart/2011/layout/HexagonRadial"/>
    <dgm:cxn modelId="{9AB28759-DEAF-46DF-9597-A6431E0B817F}" type="presParOf" srcId="{9D66EEAE-D9C9-4F37-B7BE-4DC778AF8307}" destId="{2F412FAD-F53E-4EDD-8A70-57E4BB3D5BCF}" srcOrd="4" destOrd="0" presId="urn:microsoft.com/office/officeart/2011/layout/HexagonRadial"/>
    <dgm:cxn modelId="{641A0501-05AF-433D-9B9D-03A8924F7E93}" type="presParOf" srcId="{9D66EEAE-D9C9-4F37-B7BE-4DC778AF8307}" destId="{E70EC406-1F9E-4D23-AFE9-BB16A0285DAE}" srcOrd="5" destOrd="0" presId="urn:microsoft.com/office/officeart/2011/layout/HexagonRadial"/>
    <dgm:cxn modelId="{7D991B5F-4623-4158-B9E1-1DE8F2A71DC3}" type="presParOf" srcId="{E70EC406-1F9E-4D23-AFE9-BB16A0285DAE}" destId="{B6CB8054-5098-4362-9167-E434E6C5072A}" srcOrd="0" destOrd="0" presId="urn:microsoft.com/office/officeart/2011/layout/HexagonRadial"/>
    <dgm:cxn modelId="{DED19D16-49A6-4369-B779-0720FD4043F1}" type="presParOf" srcId="{9D66EEAE-D9C9-4F37-B7BE-4DC778AF8307}" destId="{C6B5567A-C782-4811-B466-95A33AF0B3C2}" srcOrd="6" destOrd="0" presId="urn:microsoft.com/office/officeart/2011/layout/HexagonRadial"/>
    <dgm:cxn modelId="{9E9EA04B-937D-4FB4-86F5-0C3DD49A7A4A}" type="presParOf" srcId="{9D66EEAE-D9C9-4F37-B7BE-4DC778AF8307}" destId="{60592736-C34B-4861-BED2-12A0A72DBD86}" srcOrd="7" destOrd="0" presId="urn:microsoft.com/office/officeart/2011/layout/HexagonRadial"/>
    <dgm:cxn modelId="{BDE574BD-7834-47F7-BF63-1BF240D5110F}" type="presParOf" srcId="{60592736-C34B-4861-BED2-12A0A72DBD86}" destId="{7D91CC61-B840-43B7-82DF-AF824AFC7786}" srcOrd="0" destOrd="0" presId="urn:microsoft.com/office/officeart/2011/layout/HexagonRadial"/>
    <dgm:cxn modelId="{F5FB8C81-E462-4F5E-A022-774C923D4313}" type="presParOf" srcId="{9D66EEAE-D9C9-4F37-B7BE-4DC778AF8307}" destId="{7FC9CB97-604C-4FD3-B9CC-5858DCBC4688}" srcOrd="8" destOrd="0" presId="urn:microsoft.com/office/officeart/2011/layout/HexagonRadial"/>
    <dgm:cxn modelId="{77379CA5-FE52-4F49-BC0D-5823502C8FF2}" type="presParOf" srcId="{9D66EEAE-D9C9-4F37-B7BE-4DC778AF8307}" destId="{33187F26-6E53-40A8-B061-99E40CB93DE6}" srcOrd="9" destOrd="0" presId="urn:microsoft.com/office/officeart/2011/layout/HexagonRadial"/>
    <dgm:cxn modelId="{1DD886FF-E5CC-4105-B042-E576F3A3E3FC}" type="presParOf" srcId="{33187F26-6E53-40A8-B061-99E40CB93DE6}" destId="{759B5773-DF6D-49DD-9AB4-EA1027EB4C7A}" srcOrd="0" destOrd="0" presId="urn:microsoft.com/office/officeart/2011/layout/HexagonRadial"/>
    <dgm:cxn modelId="{55E6310C-8A19-484F-AFC5-EBF651D24DCC}" type="presParOf" srcId="{9D66EEAE-D9C9-4F37-B7BE-4DC778AF8307}" destId="{45CDF4E0-CEDF-420F-9A68-0DB542C0A805}" srcOrd="10" destOrd="0" presId="urn:microsoft.com/office/officeart/2011/layout/HexagonRadial"/>
    <dgm:cxn modelId="{99750F56-6648-43FD-BB37-E64D44D56E27}" type="presParOf" srcId="{9D66EEAE-D9C9-4F37-B7BE-4DC778AF8307}" destId="{ECB600F3-5EB7-4B02-9628-244A9AFCB335}" srcOrd="11" destOrd="0" presId="urn:microsoft.com/office/officeart/2011/layout/HexagonRadial"/>
    <dgm:cxn modelId="{CFA1CC0D-7CAD-4D77-A1C4-CA711898B6D4}" type="presParOf" srcId="{ECB600F3-5EB7-4B02-9628-244A9AFCB335}" destId="{6A124F00-96D4-4A05-8B93-4B466CEF38DE}" srcOrd="0" destOrd="0" presId="urn:microsoft.com/office/officeart/2011/layout/HexagonRadial"/>
    <dgm:cxn modelId="{9A40DBAB-ECFF-49F9-AB2C-35A38DB592CB}" type="presParOf" srcId="{9D66EEAE-D9C9-4F37-B7BE-4DC778AF8307}" destId="{78CEB29E-CB21-486F-8054-261357CC12BD}"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6B8968A-EA7D-468E-9928-075084173561}"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91E3C201-6C6C-45CE-A0CF-6C1C0992646F}">
      <dgm:prSet phldrT="[Text]"/>
      <dgm:spPr>
        <a:solidFill>
          <a:schemeClr val="accent1"/>
        </a:solidFill>
      </dgm:spPr>
      <dgm:t>
        <a:bodyPr/>
        <a:lstStyle/>
        <a:p>
          <a:r>
            <a:rPr lang="en-US" dirty="0" err="1"/>
            <a:t>Rencana</a:t>
          </a:r>
          <a:r>
            <a:rPr lang="en-US" dirty="0"/>
            <a:t> </a:t>
          </a:r>
          <a:r>
            <a:rPr lang="en-US" dirty="0" err="1"/>
            <a:t>Tuhan</a:t>
          </a:r>
          <a:r>
            <a:rPr lang="en-US" dirty="0"/>
            <a:t> ?</a:t>
          </a:r>
        </a:p>
        <a:p>
          <a:r>
            <a:rPr lang="en-US" dirty="0" err="1"/>
            <a:t>Panggilan</a:t>
          </a:r>
          <a:r>
            <a:rPr lang="en-US" dirty="0"/>
            <a:t> </a:t>
          </a:r>
          <a:r>
            <a:rPr lang="en-US" dirty="0" err="1"/>
            <a:t>saya</a:t>
          </a:r>
          <a:r>
            <a:rPr lang="en-US" dirty="0"/>
            <a:t>?</a:t>
          </a:r>
        </a:p>
      </dgm:t>
    </dgm:pt>
    <dgm:pt modelId="{43943C8C-FA77-45A7-99A6-CB93BC876ED6}" type="parTrans" cxnId="{5824F58A-29CB-48AD-9D2D-3BA1D07ECB97}">
      <dgm:prSet/>
      <dgm:spPr/>
      <dgm:t>
        <a:bodyPr/>
        <a:lstStyle/>
        <a:p>
          <a:endParaRPr lang="en-US"/>
        </a:p>
      </dgm:t>
    </dgm:pt>
    <dgm:pt modelId="{D1D55B5A-AB89-40DF-BA8C-55C5FD5A87FE}" type="sibTrans" cxnId="{5824F58A-29CB-48AD-9D2D-3BA1D07ECB97}">
      <dgm:prSet/>
      <dgm:spPr/>
      <dgm:t>
        <a:bodyPr/>
        <a:lstStyle/>
        <a:p>
          <a:endParaRPr lang="en-US"/>
        </a:p>
      </dgm:t>
    </dgm:pt>
    <dgm:pt modelId="{1EC29D34-8F3C-448E-A332-A0DFD50433ED}">
      <dgm:prSet phldrT="[Tex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1430" tIns="11430" rIns="11430" bIns="11430" numCol="1" spcCol="1270" anchor="ctr" anchorCtr="0"/>
        <a:lstStyle/>
        <a:p>
          <a:pPr marL="0" lvl="0" indent="0" algn="ctr" defTabSz="400050">
            <a:lnSpc>
              <a:spcPct val="90000"/>
            </a:lnSpc>
            <a:spcBef>
              <a:spcPct val="0"/>
            </a:spcBef>
            <a:spcAft>
              <a:spcPct val="35000"/>
            </a:spcAft>
            <a:buNone/>
          </a:pPr>
          <a:r>
            <a:rPr lang="en-US" sz="900" kern="1200" dirty="0">
              <a:solidFill>
                <a:prstClr val="white"/>
              </a:solidFill>
              <a:latin typeface="Calibri" panose="020F0502020204030204"/>
              <a:ea typeface="+mn-ea"/>
              <a:cs typeface="+mn-cs"/>
            </a:rPr>
            <a:t>Biz now.</a:t>
          </a:r>
        </a:p>
        <a:p>
          <a:pPr marL="0" lvl="0" indent="0" algn="ctr" defTabSz="400050">
            <a:lnSpc>
              <a:spcPct val="90000"/>
            </a:lnSpc>
            <a:spcBef>
              <a:spcPct val="0"/>
            </a:spcBef>
            <a:spcAft>
              <a:spcPct val="35000"/>
            </a:spcAft>
            <a:buNone/>
          </a:pPr>
          <a:r>
            <a:rPr lang="en-US" sz="900" kern="1200" dirty="0" err="1">
              <a:solidFill>
                <a:prstClr val="white"/>
              </a:solidFill>
              <a:latin typeface="Calibri" panose="020F0502020204030204"/>
              <a:ea typeface="+mn-ea"/>
              <a:cs typeface="+mn-cs"/>
            </a:rPr>
            <a:t>Macam</a:t>
          </a:r>
          <a:r>
            <a:rPr lang="en-US" sz="900" kern="1200" dirty="0">
              <a:solidFill>
                <a:prstClr val="white"/>
              </a:solidFill>
              <a:latin typeface="Calibri" panose="020F0502020204030204"/>
              <a:ea typeface="+mn-ea"/>
              <a:cs typeface="+mn-cs"/>
            </a:rPr>
            <a:t> </a:t>
          </a:r>
          <a:r>
            <a:rPr lang="en-US" sz="900" kern="1200" dirty="0" err="1">
              <a:solidFill>
                <a:prstClr val="white"/>
              </a:solidFill>
              <a:latin typeface="Calibri" panose="020F0502020204030204"/>
              <a:ea typeface="+mn-ea"/>
              <a:cs typeface="+mn-cs"/>
            </a:rPr>
            <a:t>ragamnya</a:t>
          </a:r>
          <a:endParaRPr lang="en-US" sz="900" kern="1200" dirty="0">
            <a:solidFill>
              <a:prstClr val="white"/>
            </a:solidFill>
            <a:latin typeface="Calibri" panose="020F0502020204030204"/>
            <a:ea typeface="+mn-ea"/>
            <a:cs typeface="+mn-cs"/>
          </a:endParaRPr>
        </a:p>
      </dgm:t>
    </dgm:pt>
    <dgm:pt modelId="{5B80392D-2FBA-49B9-8246-738692961B4B}" type="parTrans" cxnId="{FF4E6F96-040C-406E-B163-F6D3A49835EA}">
      <dgm:prSet/>
      <dgm:spPr/>
      <dgm:t>
        <a:bodyPr/>
        <a:lstStyle/>
        <a:p>
          <a:endParaRPr lang="en-US"/>
        </a:p>
      </dgm:t>
    </dgm:pt>
    <dgm:pt modelId="{E14F6EA5-4A47-4F96-BADB-E8CA70DE1EA0}" type="sibTrans" cxnId="{FF4E6F96-040C-406E-B163-F6D3A49835EA}">
      <dgm:prSet/>
      <dgm:spPr/>
      <dgm:t>
        <a:bodyPr/>
        <a:lstStyle/>
        <a:p>
          <a:endParaRPr lang="en-US"/>
        </a:p>
      </dgm:t>
    </dgm:pt>
    <dgm:pt modelId="{51723A2B-CE6D-4354-8D05-D22708756470}">
      <dgm:prSet phldrT="[Text]"/>
      <dgm:spPr/>
      <dgm:t>
        <a:bodyPr/>
        <a:lstStyle/>
        <a:p>
          <a:r>
            <a:rPr lang="en-US" dirty="0" err="1"/>
            <a:t>Memilih</a:t>
          </a:r>
          <a:r>
            <a:rPr lang="en-US" dirty="0"/>
            <a:t> biz </a:t>
          </a:r>
          <a:r>
            <a:rPr lang="en-US" dirty="0" err="1"/>
            <a:t>apa</a:t>
          </a:r>
          <a:r>
            <a:rPr lang="en-US" dirty="0"/>
            <a:t> ?</a:t>
          </a:r>
        </a:p>
        <a:p>
          <a:r>
            <a:rPr lang="en-US" dirty="0" err="1"/>
            <a:t>Mengapa</a:t>
          </a:r>
          <a:r>
            <a:rPr lang="en-US" dirty="0"/>
            <a:t>?</a:t>
          </a:r>
        </a:p>
      </dgm:t>
    </dgm:pt>
    <dgm:pt modelId="{E70EF0A7-F582-4418-9E69-7728204C5E1A}" type="parTrans" cxnId="{820B1F05-279D-4C3A-BB3F-796F659FEE6D}">
      <dgm:prSet/>
      <dgm:spPr/>
      <dgm:t>
        <a:bodyPr/>
        <a:lstStyle/>
        <a:p>
          <a:endParaRPr lang="en-US"/>
        </a:p>
      </dgm:t>
    </dgm:pt>
    <dgm:pt modelId="{105D98E8-D814-429F-9A0C-EDC375310E6D}" type="sibTrans" cxnId="{820B1F05-279D-4C3A-BB3F-796F659FEE6D}">
      <dgm:prSet/>
      <dgm:spPr/>
      <dgm:t>
        <a:bodyPr/>
        <a:lstStyle/>
        <a:p>
          <a:endParaRPr lang="en-US"/>
        </a:p>
      </dgm:t>
    </dgm:pt>
    <dgm:pt modelId="{EA8E284B-B71F-481B-A09E-5F4B50874E0A}">
      <dgm:prSet phldrT="[Tex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1430" tIns="11430" rIns="11430" bIns="11430" numCol="1" spcCol="1270" anchor="ctr" anchorCtr="0"/>
        <a:lstStyle/>
        <a:p>
          <a:pPr marL="0" lvl="0" algn="ctr" defTabSz="400050">
            <a:lnSpc>
              <a:spcPct val="90000"/>
            </a:lnSpc>
            <a:spcBef>
              <a:spcPct val="0"/>
            </a:spcBef>
            <a:spcAft>
              <a:spcPct val="35000"/>
            </a:spcAft>
            <a:buNone/>
          </a:pPr>
          <a:r>
            <a:rPr lang="en-US" sz="900" kern="1200" dirty="0">
              <a:solidFill>
                <a:prstClr val="white"/>
              </a:solidFill>
              <a:latin typeface="Calibri" panose="020F0502020204030204"/>
              <a:ea typeface="+mn-ea"/>
              <a:cs typeface="+mn-cs"/>
            </a:rPr>
            <a:t>Modeling, </a:t>
          </a:r>
          <a:r>
            <a:rPr lang="en-US" sz="900" kern="1200" dirty="0" err="1">
              <a:solidFill>
                <a:prstClr val="white"/>
              </a:solidFill>
              <a:latin typeface="Calibri" panose="020F0502020204030204"/>
              <a:ea typeface="+mn-ea"/>
              <a:cs typeface="+mn-cs"/>
            </a:rPr>
            <a:t>SIMULASi</a:t>
          </a:r>
          <a:endParaRPr lang="en-US" sz="900" kern="1200" dirty="0">
            <a:solidFill>
              <a:prstClr val="white"/>
            </a:solidFill>
            <a:latin typeface="Calibri" panose="020F0502020204030204"/>
            <a:ea typeface="+mn-ea"/>
            <a:cs typeface="+mn-cs"/>
          </a:endParaRPr>
        </a:p>
        <a:p>
          <a:pPr marL="0" lvl="0" algn="ctr" defTabSz="400050">
            <a:lnSpc>
              <a:spcPct val="90000"/>
            </a:lnSpc>
            <a:spcBef>
              <a:spcPct val="0"/>
            </a:spcBef>
            <a:spcAft>
              <a:spcPct val="35000"/>
            </a:spcAft>
            <a:buNone/>
          </a:pPr>
          <a:r>
            <a:rPr lang="en-US" sz="900" kern="1200" dirty="0">
              <a:solidFill>
                <a:prstClr val="white"/>
              </a:solidFill>
              <a:latin typeface="Calibri" panose="020F0502020204030204"/>
              <a:ea typeface="+mn-ea"/>
              <a:cs typeface="+mn-cs"/>
            </a:rPr>
            <a:t>BMC, Fin, Risk</a:t>
          </a:r>
        </a:p>
      </dgm:t>
    </dgm:pt>
    <dgm:pt modelId="{04DA088E-198D-4EAA-96D2-312DE9D82594}" type="parTrans" cxnId="{23E653ED-855F-4C5A-BC16-983D7B5B770E}">
      <dgm:prSet/>
      <dgm:spPr/>
      <dgm:t>
        <a:bodyPr/>
        <a:lstStyle/>
        <a:p>
          <a:endParaRPr lang="en-US"/>
        </a:p>
      </dgm:t>
    </dgm:pt>
    <dgm:pt modelId="{270090D1-C635-4B4F-8B40-CB630CFD37F6}" type="sibTrans" cxnId="{23E653ED-855F-4C5A-BC16-983D7B5B770E}">
      <dgm:prSet/>
      <dgm:spPr/>
      <dgm:t>
        <a:bodyPr/>
        <a:lstStyle/>
        <a:p>
          <a:endParaRPr lang="en-US"/>
        </a:p>
      </dgm:t>
    </dgm:pt>
    <dgm:pt modelId="{F9E783CE-D3A3-44FD-8D7B-FA8D1B4EC684}">
      <dgm:prSet phldrT="[Tex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1430" tIns="11430" rIns="11430" bIns="11430" numCol="1" spcCol="1270" anchor="ctr" anchorCtr="0"/>
        <a:lstStyle/>
        <a:p>
          <a:pPr marL="0" lvl="0" algn="ctr" defTabSz="400050">
            <a:lnSpc>
              <a:spcPct val="90000"/>
            </a:lnSpc>
            <a:spcBef>
              <a:spcPct val="0"/>
            </a:spcBef>
            <a:spcAft>
              <a:spcPct val="35000"/>
            </a:spcAft>
            <a:buNone/>
          </a:pPr>
          <a:r>
            <a:rPr lang="en-US" sz="900" kern="1200" dirty="0" err="1">
              <a:solidFill>
                <a:prstClr val="white"/>
              </a:solidFill>
              <a:latin typeface="Calibri" panose="020F0502020204030204"/>
              <a:ea typeface="+mn-ea"/>
              <a:cs typeface="+mn-cs"/>
            </a:rPr>
            <a:t>Incubasi</a:t>
          </a:r>
          <a:r>
            <a:rPr lang="en-US" sz="900" kern="1200" dirty="0">
              <a:solidFill>
                <a:prstClr val="white"/>
              </a:solidFill>
              <a:latin typeface="Calibri" panose="020F0502020204030204"/>
              <a:ea typeface="+mn-ea"/>
              <a:cs typeface="+mn-cs"/>
            </a:rPr>
            <a:t>, community, coach</a:t>
          </a:r>
        </a:p>
      </dgm:t>
    </dgm:pt>
    <dgm:pt modelId="{38853238-D08D-4DA6-9301-B4AB78CA506B}" type="parTrans" cxnId="{B74AAE64-6595-4818-9BF0-84175F38C351}">
      <dgm:prSet/>
      <dgm:spPr/>
      <dgm:t>
        <a:bodyPr/>
        <a:lstStyle/>
        <a:p>
          <a:endParaRPr lang="en-US"/>
        </a:p>
      </dgm:t>
    </dgm:pt>
    <dgm:pt modelId="{B900E70E-C93F-4F81-AD30-6F784DB9685B}" type="sibTrans" cxnId="{B74AAE64-6595-4818-9BF0-84175F38C351}">
      <dgm:prSet/>
      <dgm:spPr/>
      <dgm:t>
        <a:bodyPr/>
        <a:lstStyle/>
        <a:p>
          <a:endParaRPr lang="en-US"/>
        </a:p>
      </dgm:t>
    </dgm:pt>
    <dgm:pt modelId="{DB8915C0-1140-404D-8D51-6DA53A0146FF}">
      <dgm:prSet phldrT="[Text]"/>
      <dgm:spPr>
        <a:solidFill>
          <a:srgbClr val="FF0000"/>
        </a:solidFill>
        <a:ln w="12700" cap="flat" cmpd="sng" algn="ctr">
          <a:solidFill>
            <a:prstClr val="white">
              <a:hueOff val="0"/>
              <a:satOff val="0"/>
              <a:lumOff val="0"/>
              <a:alphaOff val="0"/>
            </a:prstClr>
          </a:solidFill>
          <a:prstDash val="solid"/>
          <a:miter lim="800000"/>
        </a:ln>
        <a:effectLst/>
      </dgm:spPr>
      <dgm:t>
        <a:bodyPr spcFirstLastPara="0" vert="horz" wrap="square" lIns="11430" tIns="11430" rIns="11430" bIns="11430" numCol="1" spcCol="1270" anchor="ctr" anchorCtr="0"/>
        <a:lstStyle/>
        <a:p>
          <a:r>
            <a:rPr lang="en-US" dirty="0" err="1"/>
            <a:t>Infrastruktur</a:t>
          </a:r>
          <a:r>
            <a:rPr lang="en-US" dirty="0"/>
            <a:t>,  </a:t>
          </a:r>
          <a:r>
            <a:rPr lang="en-US" dirty="0" err="1"/>
            <a:t>organisasi</a:t>
          </a:r>
          <a:r>
            <a:rPr lang="en-US" dirty="0"/>
            <a:t>,</a:t>
          </a:r>
        </a:p>
        <a:p>
          <a:r>
            <a:rPr lang="en-US" dirty="0"/>
            <a:t>modal</a:t>
          </a:r>
        </a:p>
      </dgm:t>
    </dgm:pt>
    <dgm:pt modelId="{5F8EC215-0EBE-464C-896E-1CF74A57C8F7}" type="parTrans" cxnId="{8243FFEB-7A92-4B57-920F-DC872A91BCF5}">
      <dgm:prSet/>
      <dgm:spPr/>
      <dgm:t>
        <a:bodyPr/>
        <a:lstStyle/>
        <a:p>
          <a:endParaRPr lang="en-US"/>
        </a:p>
      </dgm:t>
    </dgm:pt>
    <dgm:pt modelId="{57F6C12A-57A3-4C9B-A2C6-A5910C269000}" type="sibTrans" cxnId="{8243FFEB-7A92-4B57-920F-DC872A91BCF5}">
      <dgm:prSet/>
      <dgm:spPr/>
      <dgm:t>
        <a:bodyPr/>
        <a:lstStyle/>
        <a:p>
          <a:endParaRPr lang="en-US"/>
        </a:p>
      </dgm:t>
    </dgm:pt>
    <dgm:pt modelId="{09E1EB45-2D40-4793-8CFB-3DCD3173F8AB}">
      <dgm:prSet phldrT="[Text]"/>
      <dgm:spPr/>
      <dgm:t>
        <a:bodyPr/>
        <a:lstStyle/>
        <a:p>
          <a:r>
            <a:rPr lang="en-US" dirty="0"/>
            <a:t>Prod Dev dan Biz Dev</a:t>
          </a:r>
        </a:p>
      </dgm:t>
    </dgm:pt>
    <dgm:pt modelId="{72C8273C-434A-4B8B-A4C1-11E074ACFEB0}" type="parTrans" cxnId="{83DF6109-C38E-46F0-9296-3EA3682AA5D4}">
      <dgm:prSet/>
      <dgm:spPr/>
      <dgm:t>
        <a:bodyPr/>
        <a:lstStyle/>
        <a:p>
          <a:endParaRPr lang="en-US"/>
        </a:p>
      </dgm:t>
    </dgm:pt>
    <dgm:pt modelId="{47B1BF55-687E-4091-A2C0-701E50B2E43C}" type="sibTrans" cxnId="{83DF6109-C38E-46F0-9296-3EA3682AA5D4}">
      <dgm:prSet/>
      <dgm:spPr/>
      <dgm:t>
        <a:bodyPr/>
        <a:lstStyle/>
        <a:p>
          <a:endParaRPr lang="en-US"/>
        </a:p>
      </dgm:t>
    </dgm:pt>
    <dgm:pt modelId="{9D66EEAE-D9C9-4F37-B7BE-4DC778AF8307}" type="pres">
      <dgm:prSet presAssocID="{96B8968A-EA7D-468E-9928-075084173561}" presName="Name0" presStyleCnt="0">
        <dgm:presLayoutVars>
          <dgm:chMax val="1"/>
          <dgm:chPref val="1"/>
          <dgm:dir/>
          <dgm:animOne val="branch"/>
          <dgm:animLvl val="lvl"/>
        </dgm:presLayoutVars>
      </dgm:prSet>
      <dgm:spPr/>
    </dgm:pt>
    <dgm:pt modelId="{1095C778-18EA-40E4-BD7A-4B9F17E7E103}" type="pres">
      <dgm:prSet presAssocID="{91E3C201-6C6C-45CE-A0CF-6C1C0992646F}" presName="Parent" presStyleLbl="node0" presStyleIdx="0" presStyleCnt="1">
        <dgm:presLayoutVars>
          <dgm:chMax val="6"/>
          <dgm:chPref val="6"/>
        </dgm:presLayoutVars>
      </dgm:prSet>
      <dgm:spPr/>
    </dgm:pt>
    <dgm:pt modelId="{C59DE45C-D8B6-4D5E-871D-D561D5685AEC}" type="pres">
      <dgm:prSet presAssocID="{1EC29D34-8F3C-448E-A332-A0DFD50433ED}" presName="Accent1" presStyleCnt="0"/>
      <dgm:spPr/>
    </dgm:pt>
    <dgm:pt modelId="{9F184B4D-31C7-43CC-AC97-3998E059C775}" type="pres">
      <dgm:prSet presAssocID="{1EC29D34-8F3C-448E-A332-A0DFD50433ED}" presName="Accent" presStyleLbl="bgShp" presStyleIdx="0" presStyleCnt="6"/>
      <dgm:spPr/>
    </dgm:pt>
    <dgm:pt modelId="{9350F4BC-1774-49E1-AAAF-A1720EDE3FD7}" type="pres">
      <dgm:prSet presAssocID="{1EC29D34-8F3C-448E-A332-A0DFD50433ED}" presName="Child1" presStyleLbl="node1" presStyleIdx="0" presStyleCnt="6">
        <dgm:presLayoutVars>
          <dgm:chMax val="0"/>
          <dgm:chPref val="0"/>
          <dgm:bulletEnabled val="1"/>
        </dgm:presLayoutVars>
      </dgm:prSet>
      <dgm:spPr>
        <a:xfrm>
          <a:off x="1964308" y="0"/>
          <a:ext cx="1041956" cy="901415"/>
        </a:xfrm>
        <a:prstGeom prst="hexagon">
          <a:avLst>
            <a:gd name="adj" fmla="val 28570"/>
            <a:gd name="vf" fmla="val 115470"/>
          </a:avLst>
        </a:prstGeom>
      </dgm:spPr>
    </dgm:pt>
    <dgm:pt modelId="{71282A61-8006-4190-9184-652E3A8507C9}" type="pres">
      <dgm:prSet presAssocID="{51723A2B-CE6D-4354-8D05-D22708756470}" presName="Accent2" presStyleCnt="0"/>
      <dgm:spPr/>
    </dgm:pt>
    <dgm:pt modelId="{4FBF7457-09F3-463C-B736-B440B92BE7D4}" type="pres">
      <dgm:prSet presAssocID="{51723A2B-CE6D-4354-8D05-D22708756470}" presName="Accent" presStyleLbl="bgShp" presStyleIdx="1" presStyleCnt="6"/>
      <dgm:spPr/>
    </dgm:pt>
    <dgm:pt modelId="{2F412FAD-F53E-4EDD-8A70-57E4BB3D5BCF}" type="pres">
      <dgm:prSet presAssocID="{51723A2B-CE6D-4354-8D05-D22708756470}" presName="Child2" presStyleLbl="node1" presStyleIdx="1" presStyleCnt="6">
        <dgm:presLayoutVars>
          <dgm:chMax val="0"/>
          <dgm:chPref val="0"/>
          <dgm:bulletEnabled val="1"/>
        </dgm:presLayoutVars>
      </dgm:prSet>
      <dgm:spPr/>
    </dgm:pt>
    <dgm:pt modelId="{E70EC406-1F9E-4D23-AFE9-BB16A0285DAE}" type="pres">
      <dgm:prSet presAssocID="{EA8E284B-B71F-481B-A09E-5F4B50874E0A}" presName="Accent3" presStyleCnt="0"/>
      <dgm:spPr/>
    </dgm:pt>
    <dgm:pt modelId="{B6CB8054-5098-4362-9167-E434E6C5072A}" type="pres">
      <dgm:prSet presAssocID="{EA8E284B-B71F-481B-A09E-5F4B50874E0A}" presName="Accent" presStyleLbl="bgShp" presStyleIdx="2" presStyleCnt="6"/>
      <dgm:spPr/>
    </dgm:pt>
    <dgm:pt modelId="{C6B5567A-C782-4811-B466-95A33AF0B3C2}" type="pres">
      <dgm:prSet presAssocID="{EA8E284B-B71F-481B-A09E-5F4B50874E0A}" presName="Child3" presStyleLbl="node1" presStyleIdx="2" presStyleCnt="6">
        <dgm:presLayoutVars>
          <dgm:chMax val="0"/>
          <dgm:chPref val="0"/>
          <dgm:bulletEnabled val="1"/>
        </dgm:presLayoutVars>
      </dgm:prSet>
      <dgm:spPr>
        <a:xfrm>
          <a:off x="2919904" y="1644377"/>
          <a:ext cx="1041956" cy="901415"/>
        </a:xfrm>
        <a:prstGeom prst="hexagon">
          <a:avLst>
            <a:gd name="adj" fmla="val 28570"/>
            <a:gd name="vf" fmla="val 115470"/>
          </a:avLst>
        </a:prstGeom>
      </dgm:spPr>
    </dgm:pt>
    <dgm:pt modelId="{60592736-C34B-4861-BED2-12A0A72DBD86}" type="pres">
      <dgm:prSet presAssocID="{F9E783CE-D3A3-44FD-8D7B-FA8D1B4EC684}" presName="Accent4" presStyleCnt="0"/>
      <dgm:spPr/>
    </dgm:pt>
    <dgm:pt modelId="{7D91CC61-B840-43B7-82DF-AF824AFC7786}" type="pres">
      <dgm:prSet presAssocID="{F9E783CE-D3A3-44FD-8D7B-FA8D1B4EC684}" presName="Accent" presStyleLbl="bgShp" presStyleIdx="3" presStyleCnt="6"/>
      <dgm:spPr/>
    </dgm:pt>
    <dgm:pt modelId="{7FC9CB97-604C-4FD3-B9CC-5858DCBC4688}" type="pres">
      <dgm:prSet presAssocID="{F9E783CE-D3A3-44FD-8D7B-FA8D1B4EC684}" presName="Child4" presStyleLbl="node1" presStyleIdx="3" presStyleCnt="6">
        <dgm:presLayoutVars>
          <dgm:chMax val="0"/>
          <dgm:chPref val="0"/>
          <dgm:bulletEnabled val="1"/>
        </dgm:presLayoutVars>
      </dgm:prSet>
      <dgm:spPr>
        <a:xfrm>
          <a:off x="1576464" y="2178902"/>
          <a:ext cx="1032233" cy="893003"/>
        </a:xfrm>
        <a:prstGeom prst="hexagon">
          <a:avLst>
            <a:gd name="adj" fmla="val 28570"/>
            <a:gd name="vf" fmla="val 115470"/>
          </a:avLst>
        </a:prstGeom>
      </dgm:spPr>
    </dgm:pt>
    <dgm:pt modelId="{33187F26-6E53-40A8-B061-99E40CB93DE6}" type="pres">
      <dgm:prSet presAssocID="{DB8915C0-1140-404D-8D51-6DA53A0146FF}" presName="Accent5" presStyleCnt="0"/>
      <dgm:spPr/>
    </dgm:pt>
    <dgm:pt modelId="{759B5773-DF6D-49DD-9AB4-EA1027EB4C7A}" type="pres">
      <dgm:prSet presAssocID="{DB8915C0-1140-404D-8D51-6DA53A0146FF}" presName="Accent" presStyleLbl="bgShp" presStyleIdx="4" presStyleCnt="6"/>
      <dgm:spPr/>
    </dgm:pt>
    <dgm:pt modelId="{45CDF4E0-CEDF-420F-9A68-0DB542C0A805}" type="pres">
      <dgm:prSet presAssocID="{DB8915C0-1140-404D-8D51-6DA53A0146FF}" presName="Child5" presStyleLbl="node1" presStyleIdx="4" presStyleCnt="6">
        <dgm:presLayoutVars>
          <dgm:chMax val="0"/>
          <dgm:chPref val="0"/>
          <dgm:bulletEnabled val="1"/>
        </dgm:presLayoutVars>
      </dgm:prSet>
      <dgm:spPr>
        <a:xfrm>
          <a:off x="625392" y="1629646"/>
          <a:ext cx="1032233" cy="893003"/>
        </a:xfrm>
        <a:prstGeom prst="hexagon">
          <a:avLst>
            <a:gd name="adj" fmla="val 28570"/>
            <a:gd name="vf" fmla="val 115470"/>
          </a:avLst>
        </a:prstGeom>
      </dgm:spPr>
    </dgm:pt>
    <dgm:pt modelId="{ECB600F3-5EB7-4B02-9628-244A9AFCB335}" type="pres">
      <dgm:prSet presAssocID="{09E1EB45-2D40-4793-8CFB-3DCD3173F8AB}" presName="Accent6" presStyleCnt="0"/>
      <dgm:spPr/>
    </dgm:pt>
    <dgm:pt modelId="{6A124F00-96D4-4A05-8B93-4B466CEF38DE}" type="pres">
      <dgm:prSet presAssocID="{09E1EB45-2D40-4793-8CFB-3DCD3173F8AB}" presName="Accent" presStyleLbl="bgShp" presStyleIdx="5" presStyleCnt="6"/>
      <dgm:spPr/>
    </dgm:pt>
    <dgm:pt modelId="{78CEB29E-CB21-486F-8054-261357CC12BD}" type="pres">
      <dgm:prSet presAssocID="{09E1EB45-2D40-4793-8CFB-3DCD3173F8AB}" presName="Child6" presStyleLbl="node1" presStyleIdx="5" presStyleCnt="6">
        <dgm:presLayoutVars>
          <dgm:chMax val="0"/>
          <dgm:chPref val="0"/>
          <dgm:bulletEnabled val="1"/>
        </dgm:presLayoutVars>
      </dgm:prSet>
      <dgm:spPr/>
    </dgm:pt>
  </dgm:ptLst>
  <dgm:cxnLst>
    <dgm:cxn modelId="{65550F05-F9D4-4931-BCBC-4735FE089647}" type="presOf" srcId="{F9E783CE-D3A3-44FD-8D7B-FA8D1B4EC684}" destId="{7FC9CB97-604C-4FD3-B9CC-5858DCBC4688}" srcOrd="0" destOrd="0" presId="urn:microsoft.com/office/officeart/2011/layout/HexagonRadial"/>
    <dgm:cxn modelId="{820B1F05-279D-4C3A-BB3F-796F659FEE6D}" srcId="{91E3C201-6C6C-45CE-A0CF-6C1C0992646F}" destId="{51723A2B-CE6D-4354-8D05-D22708756470}" srcOrd="1" destOrd="0" parTransId="{E70EF0A7-F582-4418-9E69-7728204C5E1A}" sibTransId="{105D98E8-D814-429F-9A0C-EDC375310E6D}"/>
    <dgm:cxn modelId="{83DF6109-C38E-46F0-9296-3EA3682AA5D4}" srcId="{91E3C201-6C6C-45CE-A0CF-6C1C0992646F}" destId="{09E1EB45-2D40-4793-8CFB-3DCD3173F8AB}" srcOrd="5" destOrd="0" parTransId="{72C8273C-434A-4B8B-A4C1-11E074ACFEB0}" sibTransId="{47B1BF55-687E-4091-A2C0-701E50B2E43C}"/>
    <dgm:cxn modelId="{8EBC7719-7014-47DB-A443-03A919868C33}" type="presOf" srcId="{91E3C201-6C6C-45CE-A0CF-6C1C0992646F}" destId="{1095C778-18EA-40E4-BD7A-4B9F17E7E103}" srcOrd="0" destOrd="0" presId="urn:microsoft.com/office/officeart/2011/layout/HexagonRadial"/>
    <dgm:cxn modelId="{D195493C-B7B1-4161-B5E9-89A1EC1A1545}" type="presOf" srcId="{51723A2B-CE6D-4354-8D05-D22708756470}" destId="{2F412FAD-F53E-4EDD-8A70-57E4BB3D5BCF}" srcOrd="0" destOrd="0" presId="urn:microsoft.com/office/officeart/2011/layout/HexagonRadial"/>
    <dgm:cxn modelId="{B74AAE64-6595-4818-9BF0-84175F38C351}" srcId="{91E3C201-6C6C-45CE-A0CF-6C1C0992646F}" destId="{F9E783CE-D3A3-44FD-8D7B-FA8D1B4EC684}" srcOrd="3" destOrd="0" parTransId="{38853238-D08D-4DA6-9301-B4AB78CA506B}" sibTransId="{B900E70E-C93F-4F81-AD30-6F784DB9685B}"/>
    <dgm:cxn modelId="{1E0EFB66-D0AB-4175-BFCF-7D620A524848}" type="presOf" srcId="{96B8968A-EA7D-468E-9928-075084173561}" destId="{9D66EEAE-D9C9-4F37-B7BE-4DC778AF8307}" srcOrd="0" destOrd="0" presId="urn:microsoft.com/office/officeart/2011/layout/HexagonRadial"/>
    <dgm:cxn modelId="{DFF7C979-5461-47D6-9EF8-AC7E1C7A6A16}" type="presOf" srcId="{EA8E284B-B71F-481B-A09E-5F4B50874E0A}" destId="{C6B5567A-C782-4811-B466-95A33AF0B3C2}" srcOrd="0" destOrd="0" presId="urn:microsoft.com/office/officeart/2011/layout/HexagonRadial"/>
    <dgm:cxn modelId="{5824F58A-29CB-48AD-9D2D-3BA1D07ECB97}" srcId="{96B8968A-EA7D-468E-9928-075084173561}" destId="{91E3C201-6C6C-45CE-A0CF-6C1C0992646F}" srcOrd="0" destOrd="0" parTransId="{43943C8C-FA77-45A7-99A6-CB93BC876ED6}" sibTransId="{D1D55B5A-AB89-40DF-BA8C-55C5FD5A87FE}"/>
    <dgm:cxn modelId="{1C59DC95-C9DB-4FD8-8FA1-04ECE4D00298}" type="presOf" srcId="{1EC29D34-8F3C-448E-A332-A0DFD50433ED}" destId="{9350F4BC-1774-49E1-AAAF-A1720EDE3FD7}" srcOrd="0" destOrd="0" presId="urn:microsoft.com/office/officeart/2011/layout/HexagonRadial"/>
    <dgm:cxn modelId="{FF4E6F96-040C-406E-B163-F6D3A49835EA}" srcId="{91E3C201-6C6C-45CE-A0CF-6C1C0992646F}" destId="{1EC29D34-8F3C-448E-A332-A0DFD50433ED}" srcOrd="0" destOrd="0" parTransId="{5B80392D-2FBA-49B9-8246-738692961B4B}" sibTransId="{E14F6EA5-4A47-4F96-BADB-E8CA70DE1EA0}"/>
    <dgm:cxn modelId="{FECA08C1-3EED-4691-8B8F-4699B64E9E67}" type="presOf" srcId="{DB8915C0-1140-404D-8D51-6DA53A0146FF}" destId="{45CDF4E0-CEDF-420F-9A68-0DB542C0A805}" srcOrd="0" destOrd="0" presId="urn:microsoft.com/office/officeart/2011/layout/HexagonRadial"/>
    <dgm:cxn modelId="{07B8F5C9-7435-45FA-8F6D-91D177EF5040}" type="presOf" srcId="{09E1EB45-2D40-4793-8CFB-3DCD3173F8AB}" destId="{78CEB29E-CB21-486F-8054-261357CC12BD}" srcOrd="0" destOrd="0" presId="urn:microsoft.com/office/officeart/2011/layout/HexagonRadial"/>
    <dgm:cxn modelId="{8243FFEB-7A92-4B57-920F-DC872A91BCF5}" srcId="{91E3C201-6C6C-45CE-A0CF-6C1C0992646F}" destId="{DB8915C0-1140-404D-8D51-6DA53A0146FF}" srcOrd="4" destOrd="0" parTransId="{5F8EC215-0EBE-464C-896E-1CF74A57C8F7}" sibTransId="{57F6C12A-57A3-4C9B-A2C6-A5910C269000}"/>
    <dgm:cxn modelId="{23E653ED-855F-4C5A-BC16-983D7B5B770E}" srcId="{91E3C201-6C6C-45CE-A0CF-6C1C0992646F}" destId="{EA8E284B-B71F-481B-A09E-5F4B50874E0A}" srcOrd="2" destOrd="0" parTransId="{04DA088E-198D-4EAA-96D2-312DE9D82594}" sibTransId="{270090D1-C635-4B4F-8B40-CB630CFD37F6}"/>
    <dgm:cxn modelId="{88B7FA48-29F6-4959-BB46-F9D5F66EF1F0}" type="presParOf" srcId="{9D66EEAE-D9C9-4F37-B7BE-4DC778AF8307}" destId="{1095C778-18EA-40E4-BD7A-4B9F17E7E103}" srcOrd="0" destOrd="0" presId="urn:microsoft.com/office/officeart/2011/layout/HexagonRadial"/>
    <dgm:cxn modelId="{A6E8B7C1-5543-4FE7-B9F5-535F28E3E619}" type="presParOf" srcId="{9D66EEAE-D9C9-4F37-B7BE-4DC778AF8307}" destId="{C59DE45C-D8B6-4D5E-871D-D561D5685AEC}" srcOrd="1" destOrd="0" presId="urn:microsoft.com/office/officeart/2011/layout/HexagonRadial"/>
    <dgm:cxn modelId="{0EA56B3F-ECEC-4F36-8BA7-97806F515626}" type="presParOf" srcId="{C59DE45C-D8B6-4D5E-871D-D561D5685AEC}" destId="{9F184B4D-31C7-43CC-AC97-3998E059C775}" srcOrd="0" destOrd="0" presId="urn:microsoft.com/office/officeart/2011/layout/HexagonRadial"/>
    <dgm:cxn modelId="{87DDA60C-CC03-406F-BDBF-022B04BC968A}" type="presParOf" srcId="{9D66EEAE-D9C9-4F37-B7BE-4DC778AF8307}" destId="{9350F4BC-1774-49E1-AAAF-A1720EDE3FD7}" srcOrd="2" destOrd="0" presId="urn:microsoft.com/office/officeart/2011/layout/HexagonRadial"/>
    <dgm:cxn modelId="{5EDCC15C-2224-4576-800C-8BE5169DB729}" type="presParOf" srcId="{9D66EEAE-D9C9-4F37-B7BE-4DC778AF8307}" destId="{71282A61-8006-4190-9184-652E3A8507C9}" srcOrd="3" destOrd="0" presId="urn:microsoft.com/office/officeart/2011/layout/HexagonRadial"/>
    <dgm:cxn modelId="{3D2F743E-B53A-42BF-B296-1F9DAB278C82}" type="presParOf" srcId="{71282A61-8006-4190-9184-652E3A8507C9}" destId="{4FBF7457-09F3-463C-B736-B440B92BE7D4}" srcOrd="0" destOrd="0" presId="urn:microsoft.com/office/officeart/2011/layout/HexagonRadial"/>
    <dgm:cxn modelId="{9AB28759-DEAF-46DF-9597-A6431E0B817F}" type="presParOf" srcId="{9D66EEAE-D9C9-4F37-B7BE-4DC778AF8307}" destId="{2F412FAD-F53E-4EDD-8A70-57E4BB3D5BCF}" srcOrd="4" destOrd="0" presId="urn:microsoft.com/office/officeart/2011/layout/HexagonRadial"/>
    <dgm:cxn modelId="{641A0501-05AF-433D-9B9D-03A8924F7E93}" type="presParOf" srcId="{9D66EEAE-D9C9-4F37-B7BE-4DC778AF8307}" destId="{E70EC406-1F9E-4D23-AFE9-BB16A0285DAE}" srcOrd="5" destOrd="0" presId="urn:microsoft.com/office/officeart/2011/layout/HexagonRadial"/>
    <dgm:cxn modelId="{7D991B5F-4623-4158-B9E1-1DE8F2A71DC3}" type="presParOf" srcId="{E70EC406-1F9E-4D23-AFE9-BB16A0285DAE}" destId="{B6CB8054-5098-4362-9167-E434E6C5072A}" srcOrd="0" destOrd="0" presId="urn:microsoft.com/office/officeart/2011/layout/HexagonRadial"/>
    <dgm:cxn modelId="{DED19D16-49A6-4369-B779-0720FD4043F1}" type="presParOf" srcId="{9D66EEAE-D9C9-4F37-B7BE-4DC778AF8307}" destId="{C6B5567A-C782-4811-B466-95A33AF0B3C2}" srcOrd="6" destOrd="0" presId="urn:microsoft.com/office/officeart/2011/layout/HexagonRadial"/>
    <dgm:cxn modelId="{9E9EA04B-937D-4FB4-86F5-0C3DD49A7A4A}" type="presParOf" srcId="{9D66EEAE-D9C9-4F37-B7BE-4DC778AF8307}" destId="{60592736-C34B-4861-BED2-12A0A72DBD86}" srcOrd="7" destOrd="0" presId="urn:microsoft.com/office/officeart/2011/layout/HexagonRadial"/>
    <dgm:cxn modelId="{BDE574BD-7834-47F7-BF63-1BF240D5110F}" type="presParOf" srcId="{60592736-C34B-4861-BED2-12A0A72DBD86}" destId="{7D91CC61-B840-43B7-82DF-AF824AFC7786}" srcOrd="0" destOrd="0" presId="urn:microsoft.com/office/officeart/2011/layout/HexagonRadial"/>
    <dgm:cxn modelId="{F5FB8C81-E462-4F5E-A022-774C923D4313}" type="presParOf" srcId="{9D66EEAE-D9C9-4F37-B7BE-4DC778AF8307}" destId="{7FC9CB97-604C-4FD3-B9CC-5858DCBC4688}" srcOrd="8" destOrd="0" presId="urn:microsoft.com/office/officeart/2011/layout/HexagonRadial"/>
    <dgm:cxn modelId="{77379CA5-FE52-4F49-BC0D-5823502C8FF2}" type="presParOf" srcId="{9D66EEAE-D9C9-4F37-B7BE-4DC778AF8307}" destId="{33187F26-6E53-40A8-B061-99E40CB93DE6}" srcOrd="9" destOrd="0" presId="urn:microsoft.com/office/officeart/2011/layout/HexagonRadial"/>
    <dgm:cxn modelId="{1DD886FF-E5CC-4105-B042-E576F3A3E3FC}" type="presParOf" srcId="{33187F26-6E53-40A8-B061-99E40CB93DE6}" destId="{759B5773-DF6D-49DD-9AB4-EA1027EB4C7A}" srcOrd="0" destOrd="0" presId="urn:microsoft.com/office/officeart/2011/layout/HexagonRadial"/>
    <dgm:cxn modelId="{55E6310C-8A19-484F-AFC5-EBF651D24DCC}" type="presParOf" srcId="{9D66EEAE-D9C9-4F37-B7BE-4DC778AF8307}" destId="{45CDF4E0-CEDF-420F-9A68-0DB542C0A805}" srcOrd="10" destOrd="0" presId="urn:microsoft.com/office/officeart/2011/layout/HexagonRadial"/>
    <dgm:cxn modelId="{99750F56-6648-43FD-BB37-E64D44D56E27}" type="presParOf" srcId="{9D66EEAE-D9C9-4F37-B7BE-4DC778AF8307}" destId="{ECB600F3-5EB7-4B02-9628-244A9AFCB335}" srcOrd="11" destOrd="0" presId="urn:microsoft.com/office/officeart/2011/layout/HexagonRadial"/>
    <dgm:cxn modelId="{CFA1CC0D-7CAD-4D77-A1C4-CA711898B6D4}" type="presParOf" srcId="{ECB600F3-5EB7-4B02-9628-244A9AFCB335}" destId="{6A124F00-96D4-4A05-8B93-4B466CEF38DE}" srcOrd="0" destOrd="0" presId="urn:microsoft.com/office/officeart/2011/layout/HexagonRadial"/>
    <dgm:cxn modelId="{9A40DBAB-ECFF-49F9-AB2C-35A38DB592CB}" type="presParOf" srcId="{9D66EEAE-D9C9-4F37-B7BE-4DC778AF8307}" destId="{78CEB29E-CB21-486F-8054-261357CC12BD}"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5C778-18EA-40E4-BD7A-4B9F17E7E103}">
      <dsp:nvSpPr>
        <dsp:cNvPr id="0" name=""/>
        <dsp:cNvSpPr/>
      </dsp:nvSpPr>
      <dsp:spPr>
        <a:xfrm>
          <a:off x="2952810" y="1748061"/>
          <a:ext cx="2221862" cy="1922001"/>
        </a:xfrm>
        <a:prstGeom prst="hexagon">
          <a:avLst>
            <a:gd name="adj" fmla="val 28570"/>
            <a:gd name="vf" fmla="val 11547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err="1"/>
            <a:t>Rencana</a:t>
          </a:r>
          <a:r>
            <a:rPr lang="en-US" sz="1700" kern="1200" dirty="0"/>
            <a:t> </a:t>
          </a:r>
          <a:r>
            <a:rPr lang="en-US" sz="1700" kern="1200" dirty="0" err="1"/>
            <a:t>Tuhan</a:t>
          </a:r>
          <a:r>
            <a:rPr lang="en-US" sz="1700" kern="1200" dirty="0"/>
            <a:t> ?</a:t>
          </a:r>
        </a:p>
        <a:p>
          <a:pPr marL="0" lvl="0" indent="0" algn="ctr" defTabSz="755650">
            <a:lnSpc>
              <a:spcPct val="90000"/>
            </a:lnSpc>
            <a:spcBef>
              <a:spcPct val="0"/>
            </a:spcBef>
            <a:spcAft>
              <a:spcPct val="35000"/>
            </a:spcAft>
            <a:buNone/>
          </a:pPr>
          <a:r>
            <a:rPr lang="en-US" sz="1700" kern="1200" dirty="0" err="1"/>
            <a:t>Panggilan</a:t>
          </a:r>
          <a:r>
            <a:rPr lang="en-US" sz="1700" kern="1200" dirty="0"/>
            <a:t> </a:t>
          </a:r>
          <a:r>
            <a:rPr lang="en-US" sz="1700" kern="1200" dirty="0" err="1"/>
            <a:t>saya</a:t>
          </a:r>
          <a:r>
            <a:rPr lang="en-US" sz="1700" kern="1200" dirty="0"/>
            <a:t>?</a:t>
          </a:r>
        </a:p>
      </dsp:txBody>
      <dsp:txXfrm>
        <a:off x="3321004" y="2066564"/>
        <a:ext cx="1485474" cy="1284995"/>
      </dsp:txXfrm>
    </dsp:sp>
    <dsp:sp modelId="{4FBF7457-09F3-463C-B736-B440B92BE7D4}">
      <dsp:nvSpPr>
        <dsp:cNvPr id="0" name=""/>
        <dsp:cNvSpPr/>
      </dsp:nvSpPr>
      <dsp:spPr>
        <a:xfrm>
          <a:off x="4344123" y="828514"/>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50F4BC-1774-49E1-AAAF-A1720EDE3FD7}">
      <dsp:nvSpPr>
        <dsp:cNvPr id="0" name=""/>
        <dsp:cNvSpPr/>
      </dsp:nvSpPr>
      <dsp:spPr>
        <a:xfrm>
          <a:off x="3157475" y="0"/>
          <a:ext cx="1820800" cy="1575206"/>
        </a:xfrm>
        <a:prstGeom prst="hexagon">
          <a:avLst>
            <a:gd name="adj" fmla="val 28570"/>
            <a:gd name="vf" fmla="val 115470"/>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prstClr val="white"/>
              </a:solidFill>
              <a:latin typeface="Calibri" panose="020F0502020204030204"/>
              <a:ea typeface="+mn-ea"/>
              <a:cs typeface="+mn-cs"/>
            </a:rPr>
            <a:t>Biz now.</a:t>
          </a:r>
        </a:p>
        <a:p>
          <a:pPr marL="0" lvl="0" indent="0" algn="ctr" defTabSz="755650">
            <a:lnSpc>
              <a:spcPct val="90000"/>
            </a:lnSpc>
            <a:spcBef>
              <a:spcPct val="0"/>
            </a:spcBef>
            <a:spcAft>
              <a:spcPct val="35000"/>
            </a:spcAft>
            <a:buNone/>
          </a:pPr>
          <a:r>
            <a:rPr lang="en-US" sz="1700" kern="1200" dirty="0" err="1">
              <a:solidFill>
                <a:prstClr val="white"/>
              </a:solidFill>
              <a:latin typeface="Calibri" panose="020F0502020204030204"/>
              <a:ea typeface="+mn-ea"/>
              <a:cs typeface="+mn-cs"/>
            </a:rPr>
            <a:t>Macam</a:t>
          </a:r>
          <a:r>
            <a:rPr lang="en-US" sz="1700" kern="1200" dirty="0">
              <a:solidFill>
                <a:prstClr val="white"/>
              </a:solidFill>
              <a:latin typeface="Calibri" panose="020F0502020204030204"/>
              <a:ea typeface="+mn-ea"/>
              <a:cs typeface="+mn-cs"/>
            </a:rPr>
            <a:t> </a:t>
          </a:r>
          <a:r>
            <a:rPr lang="en-US" sz="1700" kern="1200" dirty="0" err="1">
              <a:solidFill>
                <a:prstClr val="white"/>
              </a:solidFill>
              <a:latin typeface="Calibri" panose="020F0502020204030204"/>
              <a:ea typeface="+mn-ea"/>
              <a:cs typeface="+mn-cs"/>
            </a:rPr>
            <a:t>ragamnya</a:t>
          </a:r>
          <a:endParaRPr lang="en-US" sz="1700" kern="1200" dirty="0">
            <a:solidFill>
              <a:prstClr val="white"/>
            </a:solidFill>
            <a:latin typeface="Calibri" panose="020F0502020204030204"/>
            <a:ea typeface="+mn-ea"/>
            <a:cs typeface="+mn-cs"/>
          </a:endParaRPr>
        </a:p>
      </dsp:txBody>
      <dsp:txXfrm>
        <a:off x="3459220" y="261045"/>
        <a:ext cx="1217310" cy="1053116"/>
      </dsp:txXfrm>
    </dsp:sp>
    <dsp:sp modelId="{B6CB8054-5098-4362-9167-E434E6C5072A}">
      <dsp:nvSpPr>
        <dsp:cNvPr id="0" name=""/>
        <dsp:cNvSpPr/>
      </dsp:nvSpPr>
      <dsp:spPr>
        <a:xfrm>
          <a:off x="5322487" y="2178846"/>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12FAD-F53E-4EDD-8A70-57E4BB3D5BCF}">
      <dsp:nvSpPr>
        <dsp:cNvPr id="0" name=""/>
        <dsp:cNvSpPr/>
      </dsp:nvSpPr>
      <dsp:spPr>
        <a:xfrm>
          <a:off x="3161656" y="0"/>
          <a:ext cx="1820800" cy="1575206"/>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err="1"/>
            <a:t>Memilih</a:t>
          </a:r>
          <a:r>
            <a:rPr lang="en-US" sz="1700" kern="1200" dirty="0"/>
            <a:t> biz </a:t>
          </a:r>
          <a:r>
            <a:rPr lang="en-US" sz="1700" kern="1200" dirty="0" err="1"/>
            <a:t>apa</a:t>
          </a:r>
          <a:r>
            <a:rPr lang="en-US" sz="1700" kern="1200" dirty="0"/>
            <a:t> ?</a:t>
          </a:r>
        </a:p>
        <a:p>
          <a:pPr marL="0" lvl="0" indent="0" algn="ctr" defTabSz="755650">
            <a:lnSpc>
              <a:spcPct val="90000"/>
            </a:lnSpc>
            <a:spcBef>
              <a:spcPct val="0"/>
            </a:spcBef>
            <a:spcAft>
              <a:spcPct val="35000"/>
            </a:spcAft>
            <a:buNone/>
          </a:pPr>
          <a:r>
            <a:rPr lang="en-US" sz="1700" kern="1200" dirty="0" err="1"/>
            <a:t>Mengapa</a:t>
          </a:r>
          <a:r>
            <a:rPr lang="en-US" sz="1700" kern="1200" dirty="0"/>
            <a:t>?</a:t>
          </a:r>
        </a:p>
      </dsp:txBody>
      <dsp:txXfrm>
        <a:off x="3463401" y="261045"/>
        <a:ext cx="1217310" cy="1053116"/>
      </dsp:txXfrm>
    </dsp:sp>
    <dsp:sp modelId="{7D91CC61-B840-43B7-82DF-AF824AFC7786}">
      <dsp:nvSpPr>
        <dsp:cNvPr id="0" name=""/>
        <dsp:cNvSpPr/>
      </dsp:nvSpPr>
      <dsp:spPr>
        <a:xfrm>
          <a:off x="4642852" y="3703117"/>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B5567A-C782-4811-B466-95A33AF0B3C2}">
      <dsp:nvSpPr>
        <dsp:cNvPr id="0" name=""/>
        <dsp:cNvSpPr/>
      </dsp:nvSpPr>
      <dsp:spPr>
        <a:xfrm>
          <a:off x="4827361" y="2873519"/>
          <a:ext cx="1820800" cy="1575206"/>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Modeling, </a:t>
          </a:r>
          <a:r>
            <a:rPr lang="en-US" sz="1600" kern="1200" dirty="0" err="1"/>
            <a:t>SIMULASi</a:t>
          </a:r>
          <a:endParaRPr lang="en-US" sz="1600" kern="1200" dirty="0"/>
        </a:p>
        <a:p>
          <a:pPr marL="0" lvl="0" indent="0" algn="ctr" defTabSz="711200">
            <a:lnSpc>
              <a:spcPct val="90000"/>
            </a:lnSpc>
            <a:spcBef>
              <a:spcPct val="0"/>
            </a:spcBef>
            <a:spcAft>
              <a:spcPct val="35000"/>
            </a:spcAft>
            <a:buNone/>
          </a:pPr>
          <a:r>
            <a:rPr lang="en-US" sz="1600" kern="1200" dirty="0"/>
            <a:t>BMC, Fin, Risk</a:t>
          </a:r>
        </a:p>
      </dsp:txBody>
      <dsp:txXfrm>
        <a:off x="5129106" y="3134564"/>
        <a:ext cx="1217310" cy="1053116"/>
      </dsp:txXfrm>
    </dsp:sp>
    <dsp:sp modelId="{759B5773-DF6D-49DD-9AB4-EA1027EB4C7A}">
      <dsp:nvSpPr>
        <dsp:cNvPr id="0" name=""/>
        <dsp:cNvSpPr/>
      </dsp:nvSpPr>
      <dsp:spPr>
        <a:xfrm>
          <a:off x="2956944" y="3861342"/>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C9CB97-604C-4FD3-B9CC-5858DCBC4688}">
      <dsp:nvSpPr>
        <dsp:cNvPr id="0" name=""/>
        <dsp:cNvSpPr/>
      </dsp:nvSpPr>
      <dsp:spPr>
        <a:xfrm>
          <a:off x="3157475" y="3843460"/>
          <a:ext cx="1820800" cy="1575206"/>
        </a:xfrm>
        <a:prstGeom prst="hexagon">
          <a:avLst>
            <a:gd name="adj" fmla="val 28570"/>
            <a:gd name="vf" fmla="val 11547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err="1"/>
            <a:t>Incubasi</a:t>
          </a:r>
          <a:r>
            <a:rPr lang="en-US" sz="1700" kern="1200" dirty="0"/>
            <a:t>, community, coach</a:t>
          </a:r>
        </a:p>
      </dsp:txBody>
      <dsp:txXfrm>
        <a:off x="3459220" y="4104505"/>
        <a:ext cx="1217310" cy="1053116"/>
      </dsp:txXfrm>
    </dsp:sp>
    <dsp:sp modelId="{6A124F00-96D4-4A05-8B93-4B466CEF38DE}">
      <dsp:nvSpPr>
        <dsp:cNvPr id="0" name=""/>
        <dsp:cNvSpPr/>
      </dsp:nvSpPr>
      <dsp:spPr>
        <a:xfrm>
          <a:off x="1962559" y="2511552"/>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F4E0-CEDF-420F-9A68-0DB542C0A805}">
      <dsp:nvSpPr>
        <dsp:cNvPr id="0" name=""/>
        <dsp:cNvSpPr/>
      </dsp:nvSpPr>
      <dsp:spPr>
        <a:xfrm>
          <a:off x="1479837" y="2874602"/>
          <a:ext cx="1820800" cy="1575206"/>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err="1"/>
            <a:t>Infrastruktur</a:t>
          </a:r>
          <a:r>
            <a:rPr lang="en-US" sz="1700" kern="1200" dirty="0"/>
            <a:t>,  </a:t>
          </a:r>
          <a:r>
            <a:rPr lang="en-US" sz="1700" kern="1200" dirty="0" err="1"/>
            <a:t>organisasi</a:t>
          </a:r>
          <a:r>
            <a:rPr lang="en-US" sz="1700" kern="1200" dirty="0"/>
            <a:t>,</a:t>
          </a:r>
        </a:p>
        <a:p>
          <a:pPr marL="0" lvl="0" indent="0" algn="ctr" defTabSz="755650">
            <a:lnSpc>
              <a:spcPct val="90000"/>
            </a:lnSpc>
            <a:spcBef>
              <a:spcPct val="0"/>
            </a:spcBef>
            <a:spcAft>
              <a:spcPct val="35000"/>
            </a:spcAft>
            <a:buNone/>
          </a:pPr>
          <a:r>
            <a:rPr lang="en-US" sz="1700" kern="1200" dirty="0"/>
            <a:t>modal</a:t>
          </a:r>
        </a:p>
      </dsp:txBody>
      <dsp:txXfrm>
        <a:off x="1781582" y="3135647"/>
        <a:ext cx="1217310" cy="1053116"/>
      </dsp:txXfrm>
    </dsp:sp>
    <dsp:sp modelId="{78CEB29E-CB21-486F-8054-261357CC12BD}">
      <dsp:nvSpPr>
        <dsp:cNvPr id="0" name=""/>
        <dsp:cNvSpPr/>
      </dsp:nvSpPr>
      <dsp:spPr>
        <a:xfrm>
          <a:off x="1534698" y="962893"/>
          <a:ext cx="1820800" cy="1575206"/>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Prod Dev dan Biz Dev</a:t>
          </a:r>
        </a:p>
      </dsp:txBody>
      <dsp:txXfrm>
        <a:off x="1836443" y="1223938"/>
        <a:ext cx="1217310" cy="10531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E0DCB-C272-4909-B6B9-96EB24CA3D64}">
      <dsp:nvSpPr>
        <dsp:cNvPr id="0" name=""/>
        <dsp:cNvSpPr/>
      </dsp:nvSpPr>
      <dsp:spPr>
        <a:xfrm>
          <a:off x="0" y="623"/>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190DE2-1E4E-4BFD-A43C-370AE9AB866E}">
      <dsp:nvSpPr>
        <dsp:cNvPr id="0" name=""/>
        <dsp:cNvSpPr/>
      </dsp:nvSpPr>
      <dsp:spPr>
        <a:xfrm>
          <a:off x="0" y="623"/>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Kita telah melihat :</a:t>
          </a:r>
          <a:endParaRPr lang="en-US" sz="2000" kern="1200"/>
        </a:p>
      </dsp:txBody>
      <dsp:txXfrm>
        <a:off x="0" y="623"/>
        <a:ext cx="6492875" cy="729164"/>
      </dsp:txXfrm>
    </dsp:sp>
    <dsp:sp modelId="{9DDED663-1B66-47A6-B0B5-B87C23304F26}">
      <dsp:nvSpPr>
        <dsp:cNvPr id="0" name=""/>
        <dsp:cNvSpPr/>
      </dsp:nvSpPr>
      <dsp:spPr>
        <a:xfrm>
          <a:off x="0" y="729788"/>
          <a:ext cx="6492875" cy="0"/>
        </a:xfrm>
        <a:prstGeom prst="line">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F394E9-EA4A-43FF-8885-48F2C20BECA7}">
      <dsp:nvSpPr>
        <dsp:cNvPr id="0" name=""/>
        <dsp:cNvSpPr/>
      </dsp:nvSpPr>
      <dsp:spPr>
        <a:xfrm>
          <a:off x="0" y="729788"/>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Tiap orang dipanggil untuk menjadi milik Kristus dan berperan dalam karya penciptaan dan penebusan.</a:t>
          </a:r>
        </a:p>
      </dsp:txBody>
      <dsp:txXfrm>
        <a:off x="0" y="729788"/>
        <a:ext cx="6492875" cy="729164"/>
      </dsp:txXfrm>
    </dsp:sp>
    <dsp:sp modelId="{9240602D-3C74-4D06-B5E4-2884F4FACCD2}">
      <dsp:nvSpPr>
        <dsp:cNvPr id="0" name=""/>
        <dsp:cNvSpPr/>
      </dsp:nvSpPr>
      <dsp:spPr>
        <a:xfrm>
          <a:off x="0" y="1458952"/>
          <a:ext cx="6492875"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CBEF3B-5DC0-45E3-AF68-AD553BA37FAC}">
      <dsp:nvSpPr>
        <dsp:cNvPr id="0" name=""/>
        <dsp:cNvSpPr/>
      </dsp:nvSpPr>
      <dsp:spPr>
        <a:xfrm>
          <a:off x="0" y="1458952"/>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Tiap orang diperintahkan untuk bekerja sesuai kemampuannya.</a:t>
          </a:r>
        </a:p>
      </dsp:txBody>
      <dsp:txXfrm>
        <a:off x="0" y="1458952"/>
        <a:ext cx="6492875" cy="729164"/>
      </dsp:txXfrm>
    </dsp:sp>
    <dsp:sp modelId="{F9DE8EF1-3D04-42C0-A5AF-22811E1AB28A}">
      <dsp:nvSpPr>
        <dsp:cNvPr id="0" name=""/>
        <dsp:cNvSpPr/>
      </dsp:nvSpPr>
      <dsp:spPr>
        <a:xfrm>
          <a:off x="0" y="2188117"/>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126C91-FF7F-4240-8115-7A19030EA851}">
      <dsp:nvSpPr>
        <dsp:cNvPr id="0" name=""/>
        <dsp:cNvSpPr/>
      </dsp:nvSpPr>
      <dsp:spPr>
        <a:xfrm>
          <a:off x="0" y="2188117"/>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Tuhan memanggil untuk  keseluruhan hidup, bukan hanya bekerja.</a:t>
          </a:r>
        </a:p>
      </dsp:txBody>
      <dsp:txXfrm>
        <a:off x="0" y="2188117"/>
        <a:ext cx="6492875" cy="729164"/>
      </dsp:txXfrm>
    </dsp:sp>
    <dsp:sp modelId="{948D4DFC-5794-45F5-9582-1CE83A83C267}">
      <dsp:nvSpPr>
        <dsp:cNvPr id="0" name=""/>
        <dsp:cNvSpPr/>
      </dsp:nvSpPr>
      <dsp:spPr>
        <a:xfrm>
          <a:off x="0" y="2917282"/>
          <a:ext cx="6492875"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EFDD3F-C6F5-49A2-9C0B-4147B41140A2}">
      <dsp:nvSpPr>
        <dsp:cNvPr id="0" name=""/>
        <dsp:cNvSpPr/>
      </dsp:nvSpPr>
      <dsp:spPr>
        <a:xfrm>
          <a:off x="0" y="2917282"/>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Di Alkitab ada  case orang di </a:t>
          </a:r>
          <a:r>
            <a:rPr lang="en-US" sz="2000" b="1" kern="1200"/>
            <a:t>panggil secara KHUSUS </a:t>
          </a:r>
          <a:r>
            <a:rPr lang="en-US" sz="2000" kern="1200"/>
            <a:t>( Abraham, Musa dll )</a:t>
          </a:r>
        </a:p>
      </dsp:txBody>
      <dsp:txXfrm>
        <a:off x="0" y="2917282"/>
        <a:ext cx="6492875" cy="729164"/>
      </dsp:txXfrm>
    </dsp:sp>
    <dsp:sp modelId="{43755C16-1F3A-4F8E-8417-688FAB9B5E8C}">
      <dsp:nvSpPr>
        <dsp:cNvPr id="0" name=""/>
        <dsp:cNvSpPr/>
      </dsp:nvSpPr>
      <dsp:spPr>
        <a:xfrm>
          <a:off x="0" y="3646447"/>
          <a:ext cx="6492875" cy="0"/>
        </a:xfrm>
        <a:prstGeom prst="line">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E7FA06-F880-4D10-B364-2DB437B2AEB9}">
      <dsp:nvSpPr>
        <dsp:cNvPr id="0" name=""/>
        <dsp:cNvSpPr/>
      </dsp:nvSpPr>
      <dsp:spPr>
        <a:xfrm>
          <a:off x="0" y="3646447"/>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Secara umum jarang sekali terjadi, dan kita membahas </a:t>
          </a:r>
          <a:r>
            <a:rPr lang="en-US" sz="2000" b="1" kern="1200"/>
            <a:t>kalau tak ada panggilan secara  khusus dan langsung.</a:t>
          </a:r>
          <a:endParaRPr lang="en-US" sz="2000" kern="1200"/>
        </a:p>
      </dsp:txBody>
      <dsp:txXfrm>
        <a:off x="0" y="3646447"/>
        <a:ext cx="6492875" cy="729164"/>
      </dsp:txXfrm>
    </dsp:sp>
    <dsp:sp modelId="{3368D669-EA9C-465B-B853-4EB8E61D34E9}">
      <dsp:nvSpPr>
        <dsp:cNvPr id="0" name=""/>
        <dsp:cNvSpPr/>
      </dsp:nvSpPr>
      <dsp:spPr>
        <a:xfrm>
          <a:off x="0" y="4375611"/>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FAAD45-9C8F-46AC-9780-F30F19ADB956}">
      <dsp:nvSpPr>
        <dsp:cNvPr id="0" name=""/>
        <dsp:cNvSpPr/>
      </dsp:nvSpPr>
      <dsp:spPr>
        <a:xfrm>
          <a:off x="0" y="4375611"/>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Bagaimana panduannya </a:t>
          </a:r>
          <a:r>
            <a:rPr lang="en-US" sz="2000" kern="1200"/>
            <a:t>untuk mengetahui yang tak specific ?</a:t>
          </a:r>
        </a:p>
      </dsp:txBody>
      <dsp:txXfrm>
        <a:off x="0" y="4375611"/>
        <a:ext cx="6492875" cy="7291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9A33B-82A0-4D89-A724-0110F6CBB803}">
      <dsp:nvSpPr>
        <dsp:cNvPr id="0" name=""/>
        <dsp:cNvSpPr/>
      </dsp:nvSpPr>
      <dsp:spPr>
        <a:xfrm>
          <a:off x="0" y="191393"/>
          <a:ext cx="6263640" cy="16497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Apakah dengan usaha saya, memberi dapak positif  untuk masyarakat,  lingkungan dan memberi manfaat ?</a:t>
          </a:r>
        </a:p>
      </dsp:txBody>
      <dsp:txXfrm>
        <a:off x="80532" y="271925"/>
        <a:ext cx="6102576" cy="1488636"/>
      </dsp:txXfrm>
    </dsp:sp>
    <dsp:sp modelId="{D5FBAC76-D31E-40A0-9EE7-1ECC5B54E5D3}">
      <dsp:nvSpPr>
        <dsp:cNvPr id="0" name=""/>
        <dsp:cNvSpPr/>
      </dsp:nvSpPr>
      <dsp:spPr>
        <a:xfrm>
          <a:off x="0" y="1927493"/>
          <a:ext cx="6263640" cy="16497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Apakah dengan usaha saya,  kerajaan Allah di perkenalkan ke dunia sekitar ?</a:t>
          </a:r>
        </a:p>
      </dsp:txBody>
      <dsp:txXfrm>
        <a:off x="80532" y="2008025"/>
        <a:ext cx="6102576" cy="1488636"/>
      </dsp:txXfrm>
    </dsp:sp>
    <dsp:sp modelId="{104B17DE-9863-4C5D-95BC-8EA34858A727}">
      <dsp:nvSpPr>
        <dsp:cNvPr id="0" name=""/>
        <dsp:cNvSpPr/>
      </dsp:nvSpPr>
      <dsp:spPr>
        <a:xfrm>
          <a:off x="0" y="3663594"/>
          <a:ext cx="6263640" cy="16497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err="1"/>
            <a:t>Apakah</a:t>
          </a:r>
          <a:r>
            <a:rPr lang="en-US" sz="3000" kern="1200" dirty="0"/>
            <a:t>  </a:t>
          </a:r>
          <a:r>
            <a:rPr lang="en-US" sz="3000" kern="1200" dirty="0" err="1"/>
            <a:t>hasil</a:t>
          </a:r>
          <a:r>
            <a:rPr lang="en-US" sz="3000" kern="1200" dirty="0"/>
            <a:t> </a:t>
          </a:r>
          <a:r>
            <a:rPr lang="en-US" sz="3000" kern="1200" dirty="0" err="1"/>
            <a:t>usaha</a:t>
          </a:r>
          <a:r>
            <a:rPr lang="en-US" sz="3000" kern="1200" dirty="0"/>
            <a:t>  </a:t>
          </a:r>
          <a:r>
            <a:rPr lang="en-US" sz="3000" kern="1200" dirty="0" err="1"/>
            <a:t>saya</a:t>
          </a:r>
          <a:r>
            <a:rPr lang="en-US" sz="3000" kern="1200" dirty="0"/>
            <a:t> </a:t>
          </a:r>
          <a:r>
            <a:rPr lang="en-US" sz="3000" kern="1200" dirty="0" err="1"/>
            <a:t>dibutuhkan</a:t>
          </a:r>
          <a:r>
            <a:rPr lang="en-US" sz="3000" kern="1200" dirty="0"/>
            <a:t> oleh </a:t>
          </a:r>
          <a:r>
            <a:rPr lang="en-US" sz="3000" kern="1200" dirty="0" err="1"/>
            <a:t>konsumen</a:t>
          </a:r>
          <a:r>
            <a:rPr lang="en-US" sz="3000" kern="1200" dirty="0"/>
            <a:t> ?</a:t>
          </a:r>
        </a:p>
      </dsp:txBody>
      <dsp:txXfrm>
        <a:off x="80532" y="3744126"/>
        <a:ext cx="6102576" cy="14886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5C778-18EA-40E4-BD7A-4B9F17E7E103}">
      <dsp:nvSpPr>
        <dsp:cNvPr id="0" name=""/>
        <dsp:cNvSpPr/>
      </dsp:nvSpPr>
      <dsp:spPr>
        <a:xfrm>
          <a:off x="1460437" y="990996"/>
          <a:ext cx="1259600" cy="1089605"/>
        </a:xfrm>
        <a:prstGeom prst="hexagon">
          <a:avLst>
            <a:gd name="adj" fmla="val 28570"/>
            <a:gd name="vf" fmla="val 11547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err="1"/>
            <a:t>Rencana</a:t>
          </a:r>
          <a:r>
            <a:rPr lang="en-US" sz="1100" kern="1200" dirty="0"/>
            <a:t> </a:t>
          </a:r>
          <a:r>
            <a:rPr lang="en-US" sz="1100" kern="1200" dirty="0" err="1"/>
            <a:t>Tuhan</a:t>
          </a:r>
          <a:r>
            <a:rPr lang="en-US" sz="1100" kern="1200" dirty="0"/>
            <a:t> ?</a:t>
          </a:r>
        </a:p>
        <a:p>
          <a:pPr marL="0" lvl="0" indent="0" algn="ctr" defTabSz="488950">
            <a:lnSpc>
              <a:spcPct val="90000"/>
            </a:lnSpc>
            <a:spcBef>
              <a:spcPct val="0"/>
            </a:spcBef>
            <a:spcAft>
              <a:spcPct val="35000"/>
            </a:spcAft>
            <a:buNone/>
          </a:pPr>
          <a:r>
            <a:rPr lang="en-US" sz="1100" kern="1200" dirty="0" err="1"/>
            <a:t>Panggilan</a:t>
          </a:r>
          <a:r>
            <a:rPr lang="en-US" sz="1100" kern="1200" dirty="0"/>
            <a:t> </a:t>
          </a:r>
          <a:r>
            <a:rPr lang="en-US" sz="1100" kern="1200" dirty="0" err="1"/>
            <a:t>saya</a:t>
          </a:r>
          <a:r>
            <a:rPr lang="en-US" sz="1100" kern="1200" dirty="0"/>
            <a:t>?</a:t>
          </a:r>
        </a:p>
      </dsp:txBody>
      <dsp:txXfrm>
        <a:off x="1669170" y="1171559"/>
        <a:ext cx="842134" cy="728479"/>
      </dsp:txXfrm>
    </dsp:sp>
    <dsp:sp modelId="{4FBF7457-09F3-463C-B736-B440B92BE7D4}">
      <dsp:nvSpPr>
        <dsp:cNvPr id="0" name=""/>
        <dsp:cNvSpPr/>
      </dsp:nvSpPr>
      <dsp:spPr>
        <a:xfrm>
          <a:off x="2249189" y="469694"/>
          <a:ext cx="475243" cy="40948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50F4BC-1774-49E1-AAAF-A1720EDE3FD7}">
      <dsp:nvSpPr>
        <dsp:cNvPr id="0" name=""/>
        <dsp:cNvSpPr/>
      </dsp:nvSpPr>
      <dsp:spPr>
        <a:xfrm>
          <a:off x="1576464" y="0"/>
          <a:ext cx="1032233" cy="893003"/>
        </a:xfrm>
        <a:prstGeom prst="hexagon">
          <a:avLst>
            <a:gd name="adj" fmla="val 28570"/>
            <a:gd name="vf" fmla="val 115470"/>
          </a:avLst>
        </a:prstGeom>
        <a:solidFill>
          <a:srgbClr val="FF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prstClr val="white"/>
              </a:solidFill>
              <a:latin typeface="Calibri" panose="020F0502020204030204"/>
              <a:ea typeface="+mn-ea"/>
              <a:cs typeface="+mn-cs"/>
            </a:rPr>
            <a:t>Biz now.</a:t>
          </a:r>
        </a:p>
        <a:p>
          <a:pPr marL="0" lvl="0" indent="0" algn="ctr" defTabSz="400050">
            <a:lnSpc>
              <a:spcPct val="90000"/>
            </a:lnSpc>
            <a:spcBef>
              <a:spcPct val="0"/>
            </a:spcBef>
            <a:spcAft>
              <a:spcPct val="35000"/>
            </a:spcAft>
            <a:buNone/>
          </a:pPr>
          <a:r>
            <a:rPr lang="en-US" sz="900" kern="1200" dirty="0" err="1">
              <a:solidFill>
                <a:prstClr val="white"/>
              </a:solidFill>
              <a:latin typeface="Calibri" panose="020F0502020204030204"/>
              <a:ea typeface="+mn-ea"/>
              <a:cs typeface="+mn-cs"/>
            </a:rPr>
            <a:t>Macam</a:t>
          </a:r>
          <a:r>
            <a:rPr lang="en-US" sz="900" kern="1200" dirty="0">
              <a:solidFill>
                <a:prstClr val="white"/>
              </a:solidFill>
              <a:latin typeface="Calibri" panose="020F0502020204030204"/>
              <a:ea typeface="+mn-ea"/>
              <a:cs typeface="+mn-cs"/>
            </a:rPr>
            <a:t> </a:t>
          </a:r>
          <a:r>
            <a:rPr lang="en-US" sz="900" kern="1200" dirty="0" err="1">
              <a:solidFill>
                <a:prstClr val="white"/>
              </a:solidFill>
              <a:latin typeface="Calibri" panose="020F0502020204030204"/>
              <a:ea typeface="+mn-ea"/>
              <a:cs typeface="+mn-cs"/>
            </a:rPr>
            <a:t>ragamnya</a:t>
          </a:r>
          <a:endParaRPr lang="en-US" sz="900" kern="1200" dirty="0">
            <a:solidFill>
              <a:prstClr val="white"/>
            </a:solidFill>
            <a:latin typeface="Calibri" panose="020F0502020204030204"/>
            <a:ea typeface="+mn-ea"/>
            <a:cs typeface="+mn-cs"/>
          </a:endParaRPr>
        </a:p>
      </dsp:txBody>
      <dsp:txXfrm>
        <a:off x="1747527" y="147990"/>
        <a:ext cx="690107" cy="597023"/>
      </dsp:txXfrm>
    </dsp:sp>
    <dsp:sp modelId="{B6CB8054-5098-4362-9167-E434E6C5072A}">
      <dsp:nvSpPr>
        <dsp:cNvPr id="0" name=""/>
        <dsp:cNvSpPr/>
      </dsp:nvSpPr>
      <dsp:spPr>
        <a:xfrm>
          <a:off x="2803835" y="1235213"/>
          <a:ext cx="475243" cy="40948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12FAD-F53E-4EDD-8A70-57E4BB3D5BCF}">
      <dsp:nvSpPr>
        <dsp:cNvPr id="0" name=""/>
        <dsp:cNvSpPr/>
      </dsp:nvSpPr>
      <dsp:spPr>
        <a:xfrm>
          <a:off x="2523142" y="549256"/>
          <a:ext cx="1032233" cy="89300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err="1"/>
            <a:t>Memilih</a:t>
          </a:r>
          <a:r>
            <a:rPr lang="en-US" sz="1100" kern="1200" dirty="0"/>
            <a:t> biz </a:t>
          </a:r>
          <a:r>
            <a:rPr lang="en-US" sz="1100" kern="1200" dirty="0" err="1"/>
            <a:t>apa</a:t>
          </a:r>
          <a:r>
            <a:rPr lang="en-US" sz="1100" kern="1200" dirty="0"/>
            <a:t> ?</a:t>
          </a:r>
        </a:p>
        <a:p>
          <a:pPr marL="0" lvl="0" indent="0" algn="ctr" defTabSz="488950">
            <a:lnSpc>
              <a:spcPct val="90000"/>
            </a:lnSpc>
            <a:spcBef>
              <a:spcPct val="0"/>
            </a:spcBef>
            <a:spcAft>
              <a:spcPct val="35000"/>
            </a:spcAft>
            <a:buNone/>
          </a:pPr>
          <a:r>
            <a:rPr lang="en-US" sz="1100" kern="1200" dirty="0" err="1"/>
            <a:t>Mengapa</a:t>
          </a:r>
          <a:r>
            <a:rPr lang="en-US" sz="1100" kern="1200" dirty="0"/>
            <a:t>?</a:t>
          </a:r>
        </a:p>
      </dsp:txBody>
      <dsp:txXfrm>
        <a:off x="2694205" y="697246"/>
        <a:ext cx="690107" cy="597023"/>
      </dsp:txXfrm>
    </dsp:sp>
    <dsp:sp modelId="{7D91CC61-B840-43B7-82DF-AF824AFC7786}">
      <dsp:nvSpPr>
        <dsp:cNvPr id="0" name=""/>
        <dsp:cNvSpPr/>
      </dsp:nvSpPr>
      <dsp:spPr>
        <a:xfrm>
          <a:off x="2418542" y="2099340"/>
          <a:ext cx="475243" cy="40948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B5567A-C782-4811-B466-95A33AF0B3C2}">
      <dsp:nvSpPr>
        <dsp:cNvPr id="0" name=""/>
        <dsp:cNvSpPr/>
      </dsp:nvSpPr>
      <dsp:spPr>
        <a:xfrm>
          <a:off x="2523142" y="1629031"/>
          <a:ext cx="1032233" cy="893003"/>
        </a:xfrm>
        <a:prstGeom prst="hexagon">
          <a:avLst>
            <a:gd name="adj" fmla="val 28570"/>
            <a:gd name="vf" fmla="val 115470"/>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prstClr val="white"/>
              </a:solidFill>
              <a:latin typeface="Calibri" panose="020F0502020204030204"/>
              <a:ea typeface="+mn-ea"/>
              <a:cs typeface="+mn-cs"/>
            </a:rPr>
            <a:t>Modeling, </a:t>
          </a:r>
          <a:r>
            <a:rPr lang="en-US" sz="900" kern="1200" dirty="0" err="1">
              <a:solidFill>
                <a:prstClr val="white"/>
              </a:solidFill>
              <a:latin typeface="Calibri" panose="020F0502020204030204"/>
              <a:ea typeface="+mn-ea"/>
              <a:cs typeface="+mn-cs"/>
            </a:rPr>
            <a:t>SIMULASi</a:t>
          </a:r>
          <a:endParaRPr lang="en-US" sz="900" kern="1200" dirty="0">
            <a:solidFill>
              <a:prstClr val="white"/>
            </a:solidFill>
            <a:latin typeface="Calibri" panose="020F0502020204030204"/>
            <a:ea typeface="+mn-ea"/>
            <a:cs typeface="+mn-cs"/>
          </a:endParaRPr>
        </a:p>
        <a:p>
          <a:pPr marL="0" lvl="0" indent="0" algn="ctr" defTabSz="400050">
            <a:lnSpc>
              <a:spcPct val="90000"/>
            </a:lnSpc>
            <a:spcBef>
              <a:spcPct val="0"/>
            </a:spcBef>
            <a:spcAft>
              <a:spcPct val="35000"/>
            </a:spcAft>
            <a:buNone/>
          </a:pPr>
          <a:r>
            <a:rPr lang="en-US" sz="900" kern="1200" dirty="0">
              <a:solidFill>
                <a:prstClr val="white"/>
              </a:solidFill>
              <a:latin typeface="Calibri" panose="020F0502020204030204"/>
              <a:ea typeface="+mn-ea"/>
              <a:cs typeface="+mn-cs"/>
            </a:rPr>
            <a:t>BMC, Fin, Risk</a:t>
          </a:r>
        </a:p>
      </dsp:txBody>
      <dsp:txXfrm>
        <a:off x="2694205" y="1777021"/>
        <a:ext cx="690107" cy="597023"/>
      </dsp:txXfrm>
    </dsp:sp>
    <dsp:sp modelId="{759B5773-DF6D-49DD-9AB4-EA1027EB4C7A}">
      <dsp:nvSpPr>
        <dsp:cNvPr id="0" name=""/>
        <dsp:cNvSpPr/>
      </dsp:nvSpPr>
      <dsp:spPr>
        <a:xfrm>
          <a:off x="1462781" y="2189040"/>
          <a:ext cx="475243" cy="40948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C9CB97-604C-4FD3-B9CC-5858DCBC4688}">
      <dsp:nvSpPr>
        <dsp:cNvPr id="0" name=""/>
        <dsp:cNvSpPr/>
      </dsp:nvSpPr>
      <dsp:spPr>
        <a:xfrm>
          <a:off x="1576464" y="2178902"/>
          <a:ext cx="1032233" cy="893003"/>
        </a:xfrm>
        <a:prstGeom prst="hexagon">
          <a:avLst>
            <a:gd name="adj" fmla="val 28570"/>
            <a:gd name="vf" fmla="val 115470"/>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prstClr val="white"/>
              </a:solidFill>
              <a:latin typeface="Calibri" panose="020F0502020204030204"/>
              <a:ea typeface="+mn-ea"/>
              <a:cs typeface="+mn-cs"/>
            </a:rPr>
            <a:t>Incubasi</a:t>
          </a:r>
          <a:r>
            <a:rPr lang="en-US" sz="900" kern="1200" dirty="0">
              <a:solidFill>
                <a:prstClr val="white"/>
              </a:solidFill>
              <a:latin typeface="Calibri" panose="020F0502020204030204"/>
              <a:ea typeface="+mn-ea"/>
              <a:cs typeface="+mn-cs"/>
            </a:rPr>
            <a:t>, community, coach</a:t>
          </a:r>
        </a:p>
      </dsp:txBody>
      <dsp:txXfrm>
        <a:off x="1747527" y="2326892"/>
        <a:ext cx="690107" cy="597023"/>
      </dsp:txXfrm>
    </dsp:sp>
    <dsp:sp modelId="{6A124F00-96D4-4A05-8B93-4B466CEF38DE}">
      <dsp:nvSpPr>
        <dsp:cNvPr id="0" name=""/>
        <dsp:cNvSpPr/>
      </dsp:nvSpPr>
      <dsp:spPr>
        <a:xfrm>
          <a:off x="899052" y="1423828"/>
          <a:ext cx="475243" cy="40948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F4E0-CEDF-420F-9A68-0DB542C0A805}">
      <dsp:nvSpPr>
        <dsp:cNvPr id="0" name=""/>
        <dsp:cNvSpPr/>
      </dsp:nvSpPr>
      <dsp:spPr>
        <a:xfrm>
          <a:off x="625392" y="1629646"/>
          <a:ext cx="1032233" cy="893003"/>
        </a:xfrm>
        <a:prstGeom prst="hexagon">
          <a:avLst>
            <a:gd name="adj" fmla="val 28570"/>
            <a:gd name="vf" fmla="val 115470"/>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err="1"/>
            <a:t>Infrastruktur</a:t>
          </a:r>
          <a:r>
            <a:rPr lang="en-US" sz="900" kern="1200" dirty="0"/>
            <a:t>,  </a:t>
          </a:r>
          <a:r>
            <a:rPr lang="en-US" sz="900" kern="1200" dirty="0" err="1">
              <a:solidFill>
                <a:prstClr val="white"/>
              </a:solidFill>
              <a:latin typeface="Calibri" panose="020F0502020204030204"/>
              <a:ea typeface="+mn-ea"/>
              <a:cs typeface="+mn-cs"/>
            </a:rPr>
            <a:t>organisasi</a:t>
          </a:r>
          <a:r>
            <a:rPr lang="en-US" sz="900" kern="1200" dirty="0"/>
            <a:t>,</a:t>
          </a:r>
        </a:p>
        <a:p>
          <a:pPr marL="0" lvl="0" indent="0" algn="ctr" defTabSz="400050">
            <a:lnSpc>
              <a:spcPct val="90000"/>
            </a:lnSpc>
            <a:spcBef>
              <a:spcPct val="0"/>
            </a:spcBef>
            <a:spcAft>
              <a:spcPct val="35000"/>
            </a:spcAft>
            <a:buNone/>
          </a:pPr>
          <a:r>
            <a:rPr lang="en-US" sz="900" kern="1200" dirty="0"/>
            <a:t>modal</a:t>
          </a:r>
        </a:p>
      </dsp:txBody>
      <dsp:txXfrm>
        <a:off x="796455" y="1777636"/>
        <a:ext cx="690107" cy="597023"/>
      </dsp:txXfrm>
    </dsp:sp>
    <dsp:sp modelId="{78CEB29E-CB21-486F-8054-261357CC12BD}">
      <dsp:nvSpPr>
        <dsp:cNvPr id="0" name=""/>
        <dsp:cNvSpPr/>
      </dsp:nvSpPr>
      <dsp:spPr>
        <a:xfrm>
          <a:off x="641092" y="472399"/>
          <a:ext cx="1032233" cy="893003"/>
        </a:xfrm>
        <a:prstGeom prst="hexagon">
          <a:avLst>
            <a:gd name="adj" fmla="val 28570"/>
            <a:gd name="vf" fmla="val 115470"/>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prstClr val="white"/>
              </a:solidFill>
              <a:latin typeface="Calibri" panose="020F0502020204030204"/>
              <a:ea typeface="+mn-ea"/>
              <a:cs typeface="+mn-cs"/>
            </a:rPr>
            <a:t>Prod Dev dan Biz Dev</a:t>
          </a:r>
        </a:p>
      </dsp:txBody>
      <dsp:txXfrm>
        <a:off x="812155" y="620389"/>
        <a:ext cx="690107" cy="5970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5C778-18EA-40E4-BD7A-4B9F17E7E103}">
      <dsp:nvSpPr>
        <dsp:cNvPr id="0" name=""/>
        <dsp:cNvSpPr/>
      </dsp:nvSpPr>
      <dsp:spPr>
        <a:xfrm>
          <a:off x="1847188" y="1000331"/>
          <a:ext cx="1271465" cy="1099869"/>
        </a:xfrm>
        <a:prstGeom prst="hexagon">
          <a:avLst>
            <a:gd name="adj" fmla="val 28570"/>
            <a:gd name="vf" fmla="val 11547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err="1"/>
            <a:t>Rencana</a:t>
          </a:r>
          <a:r>
            <a:rPr lang="en-US" sz="900" kern="1200" dirty="0"/>
            <a:t> </a:t>
          </a:r>
          <a:r>
            <a:rPr lang="en-US" sz="900" kern="1200" dirty="0" err="1"/>
            <a:t>Tuhan</a:t>
          </a:r>
          <a:r>
            <a:rPr lang="en-US" sz="900" kern="1200" dirty="0"/>
            <a:t> ?</a:t>
          </a:r>
        </a:p>
        <a:p>
          <a:pPr marL="0" lvl="0" indent="0" algn="ctr" defTabSz="400050">
            <a:lnSpc>
              <a:spcPct val="90000"/>
            </a:lnSpc>
            <a:spcBef>
              <a:spcPct val="0"/>
            </a:spcBef>
            <a:spcAft>
              <a:spcPct val="35000"/>
            </a:spcAft>
            <a:buNone/>
          </a:pPr>
          <a:r>
            <a:rPr lang="en-US" sz="900" kern="1200" dirty="0" err="1"/>
            <a:t>Panggilan</a:t>
          </a:r>
          <a:r>
            <a:rPr lang="en-US" sz="900" kern="1200" dirty="0"/>
            <a:t> </a:t>
          </a:r>
          <a:r>
            <a:rPr lang="en-US" sz="900" kern="1200" dirty="0" err="1"/>
            <a:t>saya</a:t>
          </a:r>
          <a:r>
            <a:rPr lang="en-US" sz="900" kern="1200" dirty="0"/>
            <a:t>?</a:t>
          </a:r>
        </a:p>
      </dsp:txBody>
      <dsp:txXfrm>
        <a:off x="2057888" y="1182595"/>
        <a:ext cx="850065" cy="735341"/>
      </dsp:txXfrm>
    </dsp:sp>
    <dsp:sp modelId="{4FBF7457-09F3-463C-B736-B440B92BE7D4}">
      <dsp:nvSpPr>
        <dsp:cNvPr id="0" name=""/>
        <dsp:cNvSpPr/>
      </dsp:nvSpPr>
      <dsp:spPr>
        <a:xfrm>
          <a:off x="2643370" y="474118"/>
          <a:ext cx="479720" cy="41334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50F4BC-1774-49E1-AAAF-A1720EDE3FD7}">
      <dsp:nvSpPr>
        <dsp:cNvPr id="0" name=""/>
        <dsp:cNvSpPr/>
      </dsp:nvSpPr>
      <dsp:spPr>
        <a:xfrm>
          <a:off x="1964308" y="0"/>
          <a:ext cx="1041956" cy="901415"/>
        </a:xfrm>
        <a:prstGeom prst="hexagon">
          <a:avLst>
            <a:gd name="adj" fmla="val 28570"/>
            <a:gd name="vf" fmla="val 115470"/>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prstClr val="white"/>
              </a:solidFill>
              <a:latin typeface="Calibri" panose="020F0502020204030204"/>
              <a:ea typeface="+mn-ea"/>
              <a:cs typeface="+mn-cs"/>
            </a:rPr>
            <a:t>Biz now.</a:t>
          </a:r>
        </a:p>
        <a:p>
          <a:pPr marL="0" lvl="0" indent="0" algn="ctr" defTabSz="400050">
            <a:lnSpc>
              <a:spcPct val="90000"/>
            </a:lnSpc>
            <a:spcBef>
              <a:spcPct val="0"/>
            </a:spcBef>
            <a:spcAft>
              <a:spcPct val="35000"/>
            </a:spcAft>
            <a:buNone/>
          </a:pPr>
          <a:r>
            <a:rPr lang="en-US" sz="900" kern="1200" dirty="0" err="1">
              <a:solidFill>
                <a:prstClr val="white"/>
              </a:solidFill>
              <a:latin typeface="Calibri" panose="020F0502020204030204"/>
              <a:ea typeface="+mn-ea"/>
              <a:cs typeface="+mn-cs"/>
            </a:rPr>
            <a:t>Macam</a:t>
          </a:r>
          <a:r>
            <a:rPr lang="en-US" sz="900" kern="1200" dirty="0">
              <a:solidFill>
                <a:prstClr val="white"/>
              </a:solidFill>
              <a:latin typeface="Calibri" panose="020F0502020204030204"/>
              <a:ea typeface="+mn-ea"/>
              <a:cs typeface="+mn-cs"/>
            </a:rPr>
            <a:t> </a:t>
          </a:r>
          <a:r>
            <a:rPr lang="en-US" sz="900" kern="1200" dirty="0" err="1">
              <a:solidFill>
                <a:prstClr val="white"/>
              </a:solidFill>
              <a:latin typeface="Calibri" panose="020F0502020204030204"/>
              <a:ea typeface="+mn-ea"/>
              <a:cs typeface="+mn-cs"/>
            </a:rPr>
            <a:t>ragamnya</a:t>
          </a:r>
          <a:endParaRPr lang="en-US" sz="900" kern="1200" dirty="0">
            <a:solidFill>
              <a:prstClr val="white"/>
            </a:solidFill>
            <a:latin typeface="Calibri" panose="020F0502020204030204"/>
            <a:ea typeface="+mn-ea"/>
            <a:cs typeface="+mn-cs"/>
          </a:endParaRPr>
        </a:p>
      </dsp:txBody>
      <dsp:txXfrm>
        <a:off x="2136982" y="149384"/>
        <a:ext cx="696608" cy="602647"/>
      </dsp:txXfrm>
    </dsp:sp>
    <dsp:sp modelId="{B6CB8054-5098-4362-9167-E434E6C5072A}">
      <dsp:nvSpPr>
        <dsp:cNvPr id="0" name=""/>
        <dsp:cNvSpPr/>
      </dsp:nvSpPr>
      <dsp:spPr>
        <a:xfrm>
          <a:off x="3203240" y="1246848"/>
          <a:ext cx="479720" cy="41334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12FAD-F53E-4EDD-8A70-57E4BB3D5BCF}">
      <dsp:nvSpPr>
        <dsp:cNvPr id="0" name=""/>
        <dsp:cNvSpPr/>
      </dsp:nvSpPr>
      <dsp:spPr>
        <a:xfrm>
          <a:off x="2919904" y="554430"/>
          <a:ext cx="1041956" cy="901415"/>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err="1"/>
            <a:t>Memilih</a:t>
          </a:r>
          <a:r>
            <a:rPr lang="en-US" sz="900" kern="1200" dirty="0"/>
            <a:t> biz </a:t>
          </a:r>
          <a:r>
            <a:rPr lang="en-US" sz="900" kern="1200" dirty="0" err="1"/>
            <a:t>apa</a:t>
          </a:r>
          <a:r>
            <a:rPr lang="en-US" sz="900" kern="1200" dirty="0"/>
            <a:t> ?</a:t>
          </a:r>
        </a:p>
        <a:p>
          <a:pPr marL="0" lvl="0" indent="0" algn="ctr" defTabSz="400050">
            <a:lnSpc>
              <a:spcPct val="90000"/>
            </a:lnSpc>
            <a:spcBef>
              <a:spcPct val="0"/>
            </a:spcBef>
            <a:spcAft>
              <a:spcPct val="35000"/>
            </a:spcAft>
            <a:buNone/>
          </a:pPr>
          <a:r>
            <a:rPr lang="en-US" sz="900" kern="1200" dirty="0" err="1"/>
            <a:t>Mengapa</a:t>
          </a:r>
          <a:r>
            <a:rPr lang="en-US" sz="900" kern="1200" dirty="0"/>
            <a:t>?</a:t>
          </a:r>
        </a:p>
      </dsp:txBody>
      <dsp:txXfrm>
        <a:off x="3092578" y="703814"/>
        <a:ext cx="696608" cy="602647"/>
      </dsp:txXfrm>
    </dsp:sp>
    <dsp:sp modelId="{7D91CC61-B840-43B7-82DF-AF824AFC7786}">
      <dsp:nvSpPr>
        <dsp:cNvPr id="0" name=""/>
        <dsp:cNvSpPr/>
      </dsp:nvSpPr>
      <dsp:spPr>
        <a:xfrm>
          <a:off x="2814318" y="2119116"/>
          <a:ext cx="479720" cy="41334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B5567A-C782-4811-B466-95A33AF0B3C2}">
      <dsp:nvSpPr>
        <dsp:cNvPr id="0" name=""/>
        <dsp:cNvSpPr/>
      </dsp:nvSpPr>
      <dsp:spPr>
        <a:xfrm>
          <a:off x="2919904" y="1644377"/>
          <a:ext cx="1041956" cy="901415"/>
        </a:xfrm>
        <a:prstGeom prst="hexagon">
          <a:avLst>
            <a:gd name="adj" fmla="val 28570"/>
            <a:gd name="vf" fmla="val 115470"/>
          </a:avLst>
        </a:prstGeom>
        <a:solidFill>
          <a:srgbClr val="FF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88950">
            <a:lnSpc>
              <a:spcPct val="90000"/>
            </a:lnSpc>
            <a:spcBef>
              <a:spcPct val="0"/>
            </a:spcBef>
            <a:spcAft>
              <a:spcPct val="35000"/>
            </a:spcAft>
            <a:buNone/>
          </a:pPr>
          <a:r>
            <a:rPr lang="en-US" sz="1100" kern="1200" dirty="0"/>
            <a:t>Modeling, </a:t>
          </a:r>
          <a:r>
            <a:rPr lang="en-US" sz="900" kern="1200" dirty="0" err="1">
              <a:solidFill>
                <a:prstClr val="white"/>
              </a:solidFill>
              <a:latin typeface="Calibri" panose="020F0502020204030204"/>
              <a:ea typeface="+mn-ea"/>
              <a:cs typeface="+mn-cs"/>
            </a:rPr>
            <a:t>SIMULASi</a:t>
          </a:r>
          <a:endParaRPr lang="en-US" sz="900" kern="1200" dirty="0">
            <a:solidFill>
              <a:prstClr val="white"/>
            </a:solidFill>
            <a:latin typeface="Calibri" panose="020F0502020204030204"/>
            <a:ea typeface="+mn-ea"/>
            <a:cs typeface="+mn-cs"/>
          </a:endParaRPr>
        </a:p>
        <a:p>
          <a:pPr marL="0" lvl="0" indent="0" algn="ctr" defTabSz="488950">
            <a:lnSpc>
              <a:spcPct val="90000"/>
            </a:lnSpc>
            <a:spcBef>
              <a:spcPct val="0"/>
            </a:spcBef>
            <a:spcAft>
              <a:spcPct val="35000"/>
            </a:spcAft>
            <a:buNone/>
          </a:pPr>
          <a:r>
            <a:rPr lang="en-US" sz="1100" kern="1200" dirty="0"/>
            <a:t>BMC, Fin, Risk</a:t>
          </a:r>
        </a:p>
      </dsp:txBody>
      <dsp:txXfrm>
        <a:off x="3092578" y="1793761"/>
        <a:ext cx="696608" cy="602647"/>
      </dsp:txXfrm>
    </dsp:sp>
    <dsp:sp modelId="{759B5773-DF6D-49DD-9AB4-EA1027EB4C7A}">
      <dsp:nvSpPr>
        <dsp:cNvPr id="0" name=""/>
        <dsp:cNvSpPr/>
      </dsp:nvSpPr>
      <dsp:spPr>
        <a:xfrm>
          <a:off x="1849554" y="2209660"/>
          <a:ext cx="479720" cy="41334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C9CB97-604C-4FD3-B9CC-5858DCBC4688}">
      <dsp:nvSpPr>
        <dsp:cNvPr id="0" name=""/>
        <dsp:cNvSpPr/>
      </dsp:nvSpPr>
      <dsp:spPr>
        <a:xfrm>
          <a:off x="1964308" y="2199427"/>
          <a:ext cx="1041956" cy="901415"/>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err="1"/>
            <a:t>Incubasi</a:t>
          </a:r>
          <a:r>
            <a:rPr lang="en-US" sz="900" kern="1200" dirty="0"/>
            <a:t>, community, coach</a:t>
          </a:r>
        </a:p>
      </dsp:txBody>
      <dsp:txXfrm>
        <a:off x="2136982" y="2348811"/>
        <a:ext cx="696608" cy="602647"/>
      </dsp:txXfrm>
    </dsp:sp>
    <dsp:sp modelId="{6A124F00-96D4-4A05-8B93-4B466CEF38DE}">
      <dsp:nvSpPr>
        <dsp:cNvPr id="0" name=""/>
        <dsp:cNvSpPr/>
      </dsp:nvSpPr>
      <dsp:spPr>
        <a:xfrm>
          <a:off x="1280515" y="1437240"/>
          <a:ext cx="479720" cy="41334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F4E0-CEDF-420F-9A68-0DB542C0A805}">
      <dsp:nvSpPr>
        <dsp:cNvPr id="0" name=""/>
        <dsp:cNvSpPr/>
      </dsp:nvSpPr>
      <dsp:spPr>
        <a:xfrm>
          <a:off x="1004276" y="1644997"/>
          <a:ext cx="1041956" cy="901415"/>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err="1"/>
            <a:t>Infrastruktur</a:t>
          </a:r>
          <a:r>
            <a:rPr lang="en-US" sz="900" kern="1200" dirty="0"/>
            <a:t>,  </a:t>
          </a:r>
          <a:r>
            <a:rPr lang="en-US" sz="900" kern="1200" dirty="0" err="1"/>
            <a:t>organisasi</a:t>
          </a:r>
          <a:r>
            <a:rPr lang="en-US" sz="900" kern="1200" dirty="0"/>
            <a:t>,</a:t>
          </a:r>
        </a:p>
        <a:p>
          <a:pPr marL="0" lvl="0" indent="0" algn="ctr" defTabSz="400050">
            <a:lnSpc>
              <a:spcPct val="90000"/>
            </a:lnSpc>
            <a:spcBef>
              <a:spcPct val="0"/>
            </a:spcBef>
            <a:spcAft>
              <a:spcPct val="35000"/>
            </a:spcAft>
            <a:buNone/>
          </a:pPr>
          <a:r>
            <a:rPr lang="en-US" sz="900" kern="1200" dirty="0"/>
            <a:t>modal</a:t>
          </a:r>
        </a:p>
      </dsp:txBody>
      <dsp:txXfrm>
        <a:off x="1176950" y="1794381"/>
        <a:ext cx="696608" cy="602647"/>
      </dsp:txXfrm>
    </dsp:sp>
    <dsp:sp modelId="{78CEB29E-CB21-486F-8054-261357CC12BD}">
      <dsp:nvSpPr>
        <dsp:cNvPr id="0" name=""/>
        <dsp:cNvSpPr/>
      </dsp:nvSpPr>
      <dsp:spPr>
        <a:xfrm>
          <a:off x="1004276" y="553190"/>
          <a:ext cx="1041956" cy="901415"/>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Prod Dev dan Biz Dev</a:t>
          </a:r>
        </a:p>
      </dsp:txBody>
      <dsp:txXfrm>
        <a:off x="1176950" y="702574"/>
        <a:ext cx="696608" cy="6026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CD5C44-6CC1-4833-913C-04CE3D3F72E7}">
      <dsp:nvSpPr>
        <dsp:cNvPr id="0" name=""/>
        <dsp:cNvSpPr/>
      </dsp:nvSpPr>
      <dsp:spPr>
        <a:xfrm>
          <a:off x="0" y="623"/>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A1786E-401A-4D9A-BADB-200BC1BAB6C1}">
      <dsp:nvSpPr>
        <dsp:cNvPr id="0" name=""/>
        <dsp:cNvSpPr/>
      </dsp:nvSpPr>
      <dsp:spPr>
        <a:xfrm>
          <a:off x="0" y="623"/>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Mencoba menuangkan ide dan rencana lebih jelas dan bisa di diskusikan dengan pihak pihak lain.</a:t>
          </a:r>
        </a:p>
      </dsp:txBody>
      <dsp:txXfrm>
        <a:off x="0" y="623"/>
        <a:ext cx="6492875" cy="1020830"/>
      </dsp:txXfrm>
    </dsp:sp>
    <dsp:sp modelId="{A8EE311A-DA57-4AC1-9AAE-750D25D516E6}">
      <dsp:nvSpPr>
        <dsp:cNvPr id="0" name=""/>
        <dsp:cNvSpPr/>
      </dsp:nvSpPr>
      <dsp:spPr>
        <a:xfrm>
          <a:off x="0" y="1021453"/>
          <a:ext cx="6492875"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2F598C-886A-4CD5-9273-5903A9302C86}">
      <dsp:nvSpPr>
        <dsp:cNvPr id="0" name=""/>
        <dsp:cNvSpPr/>
      </dsp:nvSpPr>
      <dsp:spPr>
        <a:xfrm>
          <a:off x="0" y="1021453"/>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Menjadi medium dengan partner, tutor / coach, investor dan pihak pihak lainnya.</a:t>
          </a:r>
        </a:p>
      </dsp:txBody>
      <dsp:txXfrm>
        <a:off x="0" y="1021453"/>
        <a:ext cx="6492875" cy="1020830"/>
      </dsp:txXfrm>
    </dsp:sp>
    <dsp:sp modelId="{4F3BD665-458C-4364-9E5C-E6A1ECF66104}">
      <dsp:nvSpPr>
        <dsp:cNvPr id="0" name=""/>
        <dsp:cNvSpPr/>
      </dsp:nvSpPr>
      <dsp:spPr>
        <a:xfrm>
          <a:off x="0" y="2042284"/>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9267B2-43E8-4B66-8496-6149A2D0533B}">
      <dsp:nvSpPr>
        <dsp:cNvPr id="0" name=""/>
        <dsp:cNvSpPr/>
      </dsp:nvSpPr>
      <dsp:spPr>
        <a:xfrm>
          <a:off x="0" y="2042284"/>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Asumsi bisnis SANGAT PENTING,  kaitkan dengan model keuangan</a:t>
          </a:r>
        </a:p>
      </dsp:txBody>
      <dsp:txXfrm>
        <a:off x="0" y="2042284"/>
        <a:ext cx="6492875" cy="1020830"/>
      </dsp:txXfrm>
    </dsp:sp>
    <dsp:sp modelId="{5A83F5C0-1997-4E26-9C1A-D15CF28E82E8}">
      <dsp:nvSpPr>
        <dsp:cNvPr id="0" name=""/>
        <dsp:cNvSpPr/>
      </dsp:nvSpPr>
      <dsp:spPr>
        <a:xfrm>
          <a:off x="0" y="3063115"/>
          <a:ext cx="6492875"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64C658-9CCA-4FC5-B154-D358AE86DA04}">
      <dsp:nvSpPr>
        <dsp:cNvPr id="0" name=""/>
        <dsp:cNvSpPr/>
      </dsp:nvSpPr>
      <dsp:spPr>
        <a:xfrm>
          <a:off x="0" y="3063115"/>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Dan </a:t>
          </a:r>
        </a:p>
      </dsp:txBody>
      <dsp:txXfrm>
        <a:off x="0" y="3063115"/>
        <a:ext cx="6492875" cy="1020830"/>
      </dsp:txXfrm>
    </dsp:sp>
    <dsp:sp modelId="{97D810DA-B3E1-48B1-9324-833660BD1A3A}">
      <dsp:nvSpPr>
        <dsp:cNvPr id="0" name=""/>
        <dsp:cNvSpPr/>
      </dsp:nvSpPr>
      <dsp:spPr>
        <a:xfrm>
          <a:off x="0" y="4083946"/>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0A8A93-B729-4327-BEE3-825AE2E3CE01}">
      <dsp:nvSpPr>
        <dsp:cNvPr id="0" name=""/>
        <dsp:cNvSpPr/>
      </dsp:nvSpPr>
      <dsp:spPr>
        <a:xfrm>
          <a:off x="0" y="4083946"/>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Test pasar dan lapangan.</a:t>
          </a:r>
        </a:p>
      </dsp:txBody>
      <dsp:txXfrm>
        <a:off x="0" y="4083946"/>
        <a:ext cx="6492875" cy="10208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5C778-18EA-40E4-BD7A-4B9F17E7E103}">
      <dsp:nvSpPr>
        <dsp:cNvPr id="0" name=""/>
        <dsp:cNvSpPr/>
      </dsp:nvSpPr>
      <dsp:spPr>
        <a:xfrm>
          <a:off x="1460437" y="990996"/>
          <a:ext cx="1259600" cy="1089605"/>
        </a:xfrm>
        <a:prstGeom prst="hexagon">
          <a:avLst>
            <a:gd name="adj" fmla="val 28570"/>
            <a:gd name="vf" fmla="val 11547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err="1"/>
            <a:t>Rencana</a:t>
          </a:r>
          <a:r>
            <a:rPr lang="en-US" sz="900" kern="1200" dirty="0"/>
            <a:t> </a:t>
          </a:r>
          <a:r>
            <a:rPr lang="en-US" sz="900" kern="1200" dirty="0" err="1"/>
            <a:t>Tuhan</a:t>
          </a:r>
          <a:r>
            <a:rPr lang="en-US" sz="900" kern="1200" dirty="0"/>
            <a:t> ?</a:t>
          </a:r>
        </a:p>
        <a:p>
          <a:pPr marL="0" lvl="0" indent="0" algn="ctr" defTabSz="400050">
            <a:lnSpc>
              <a:spcPct val="90000"/>
            </a:lnSpc>
            <a:spcBef>
              <a:spcPct val="0"/>
            </a:spcBef>
            <a:spcAft>
              <a:spcPct val="35000"/>
            </a:spcAft>
            <a:buNone/>
          </a:pPr>
          <a:r>
            <a:rPr lang="en-US" sz="900" kern="1200" dirty="0" err="1"/>
            <a:t>Panggilan</a:t>
          </a:r>
          <a:r>
            <a:rPr lang="en-US" sz="900" kern="1200" dirty="0"/>
            <a:t> </a:t>
          </a:r>
          <a:r>
            <a:rPr lang="en-US" sz="900" kern="1200" dirty="0" err="1"/>
            <a:t>saya</a:t>
          </a:r>
          <a:r>
            <a:rPr lang="en-US" sz="900" kern="1200" dirty="0"/>
            <a:t>?</a:t>
          </a:r>
        </a:p>
      </dsp:txBody>
      <dsp:txXfrm>
        <a:off x="1669170" y="1171559"/>
        <a:ext cx="842134" cy="728479"/>
      </dsp:txXfrm>
    </dsp:sp>
    <dsp:sp modelId="{4FBF7457-09F3-463C-B736-B440B92BE7D4}">
      <dsp:nvSpPr>
        <dsp:cNvPr id="0" name=""/>
        <dsp:cNvSpPr/>
      </dsp:nvSpPr>
      <dsp:spPr>
        <a:xfrm>
          <a:off x="2249189" y="469694"/>
          <a:ext cx="475243" cy="40948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50F4BC-1774-49E1-AAAF-A1720EDE3FD7}">
      <dsp:nvSpPr>
        <dsp:cNvPr id="0" name=""/>
        <dsp:cNvSpPr/>
      </dsp:nvSpPr>
      <dsp:spPr>
        <a:xfrm>
          <a:off x="1576464" y="0"/>
          <a:ext cx="1032233" cy="893003"/>
        </a:xfrm>
        <a:prstGeom prst="hexagon">
          <a:avLst>
            <a:gd name="adj" fmla="val 28570"/>
            <a:gd name="vf" fmla="val 115470"/>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prstClr val="white"/>
              </a:solidFill>
              <a:latin typeface="Calibri" panose="020F0502020204030204"/>
              <a:ea typeface="+mn-ea"/>
              <a:cs typeface="+mn-cs"/>
            </a:rPr>
            <a:t>Biz now.</a:t>
          </a:r>
        </a:p>
        <a:p>
          <a:pPr marL="0" lvl="0" indent="0" algn="ctr" defTabSz="400050">
            <a:lnSpc>
              <a:spcPct val="90000"/>
            </a:lnSpc>
            <a:spcBef>
              <a:spcPct val="0"/>
            </a:spcBef>
            <a:spcAft>
              <a:spcPct val="35000"/>
            </a:spcAft>
            <a:buNone/>
          </a:pPr>
          <a:r>
            <a:rPr lang="en-US" sz="900" kern="1200" dirty="0" err="1">
              <a:solidFill>
                <a:prstClr val="white"/>
              </a:solidFill>
              <a:latin typeface="Calibri" panose="020F0502020204030204"/>
              <a:ea typeface="+mn-ea"/>
              <a:cs typeface="+mn-cs"/>
            </a:rPr>
            <a:t>Macam</a:t>
          </a:r>
          <a:r>
            <a:rPr lang="en-US" sz="900" kern="1200" dirty="0">
              <a:solidFill>
                <a:prstClr val="white"/>
              </a:solidFill>
              <a:latin typeface="Calibri" panose="020F0502020204030204"/>
              <a:ea typeface="+mn-ea"/>
              <a:cs typeface="+mn-cs"/>
            </a:rPr>
            <a:t> </a:t>
          </a:r>
          <a:r>
            <a:rPr lang="en-US" sz="900" kern="1200" dirty="0" err="1">
              <a:solidFill>
                <a:prstClr val="white"/>
              </a:solidFill>
              <a:latin typeface="Calibri" panose="020F0502020204030204"/>
              <a:ea typeface="+mn-ea"/>
              <a:cs typeface="+mn-cs"/>
            </a:rPr>
            <a:t>ragamnya</a:t>
          </a:r>
          <a:endParaRPr lang="en-US" sz="900" kern="1200" dirty="0">
            <a:solidFill>
              <a:prstClr val="white"/>
            </a:solidFill>
            <a:latin typeface="Calibri" panose="020F0502020204030204"/>
            <a:ea typeface="+mn-ea"/>
            <a:cs typeface="+mn-cs"/>
          </a:endParaRPr>
        </a:p>
      </dsp:txBody>
      <dsp:txXfrm>
        <a:off x="1747527" y="147990"/>
        <a:ext cx="690107" cy="597023"/>
      </dsp:txXfrm>
    </dsp:sp>
    <dsp:sp modelId="{B6CB8054-5098-4362-9167-E434E6C5072A}">
      <dsp:nvSpPr>
        <dsp:cNvPr id="0" name=""/>
        <dsp:cNvSpPr/>
      </dsp:nvSpPr>
      <dsp:spPr>
        <a:xfrm>
          <a:off x="2803835" y="1235213"/>
          <a:ext cx="475243" cy="40948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12FAD-F53E-4EDD-8A70-57E4BB3D5BCF}">
      <dsp:nvSpPr>
        <dsp:cNvPr id="0" name=""/>
        <dsp:cNvSpPr/>
      </dsp:nvSpPr>
      <dsp:spPr>
        <a:xfrm>
          <a:off x="2523142" y="549256"/>
          <a:ext cx="1032233" cy="89300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err="1"/>
            <a:t>Memilih</a:t>
          </a:r>
          <a:r>
            <a:rPr lang="en-US" sz="900" kern="1200" dirty="0"/>
            <a:t> biz </a:t>
          </a:r>
          <a:r>
            <a:rPr lang="en-US" sz="900" kern="1200" dirty="0" err="1"/>
            <a:t>apa</a:t>
          </a:r>
          <a:r>
            <a:rPr lang="en-US" sz="900" kern="1200" dirty="0"/>
            <a:t> ?</a:t>
          </a:r>
        </a:p>
        <a:p>
          <a:pPr marL="0" lvl="0" indent="0" algn="ctr" defTabSz="400050">
            <a:lnSpc>
              <a:spcPct val="90000"/>
            </a:lnSpc>
            <a:spcBef>
              <a:spcPct val="0"/>
            </a:spcBef>
            <a:spcAft>
              <a:spcPct val="35000"/>
            </a:spcAft>
            <a:buNone/>
          </a:pPr>
          <a:r>
            <a:rPr lang="en-US" sz="900" kern="1200" dirty="0" err="1"/>
            <a:t>Mengapa</a:t>
          </a:r>
          <a:r>
            <a:rPr lang="en-US" sz="900" kern="1200" dirty="0"/>
            <a:t>?</a:t>
          </a:r>
        </a:p>
      </dsp:txBody>
      <dsp:txXfrm>
        <a:off x="2694205" y="697246"/>
        <a:ext cx="690107" cy="597023"/>
      </dsp:txXfrm>
    </dsp:sp>
    <dsp:sp modelId="{7D91CC61-B840-43B7-82DF-AF824AFC7786}">
      <dsp:nvSpPr>
        <dsp:cNvPr id="0" name=""/>
        <dsp:cNvSpPr/>
      </dsp:nvSpPr>
      <dsp:spPr>
        <a:xfrm>
          <a:off x="2418542" y="2099340"/>
          <a:ext cx="475243" cy="40948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B5567A-C782-4811-B466-95A33AF0B3C2}">
      <dsp:nvSpPr>
        <dsp:cNvPr id="0" name=""/>
        <dsp:cNvSpPr/>
      </dsp:nvSpPr>
      <dsp:spPr>
        <a:xfrm>
          <a:off x="2523142" y="1629031"/>
          <a:ext cx="1032233" cy="893003"/>
        </a:xfrm>
        <a:prstGeom prst="hexagon">
          <a:avLst>
            <a:gd name="adj" fmla="val 28570"/>
            <a:gd name="vf" fmla="val 115470"/>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prstClr val="white"/>
              </a:solidFill>
              <a:latin typeface="Calibri" panose="020F0502020204030204"/>
              <a:ea typeface="+mn-ea"/>
              <a:cs typeface="+mn-cs"/>
            </a:rPr>
            <a:t>Modeling, </a:t>
          </a:r>
          <a:r>
            <a:rPr lang="en-US" sz="900" kern="1200" dirty="0" err="1">
              <a:solidFill>
                <a:prstClr val="white"/>
              </a:solidFill>
              <a:latin typeface="Calibri" panose="020F0502020204030204"/>
              <a:ea typeface="+mn-ea"/>
              <a:cs typeface="+mn-cs"/>
            </a:rPr>
            <a:t>SIMULASi</a:t>
          </a:r>
          <a:endParaRPr lang="en-US" sz="900" kern="1200" dirty="0">
            <a:solidFill>
              <a:prstClr val="white"/>
            </a:solidFill>
            <a:latin typeface="Calibri" panose="020F0502020204030204"/>
            <a:ea typeface="+mn-ea"/>
            <a:cs typeface="+mn-cs"/>
          </a:endParaRPr>
        </a:p>
        <a:p>
          <a:pPr marL="0" lvl="0" indent="0" algn="ctr" defTabSz="400050">
            <a:lnSpc>
              <a:spcPct val="90000"/>
            </a:lnSpc>
            <a:spcBef>
              <a:spcPct val="0"/>
            </a:spcBef>
            <a:spcAft>
              <a:spcPct val="35000"/>
            </a:spcAft>
            <a:buNone/>
          </a:pPr>
          <a:r>
            <a:rPr lang="en-US" sz="900" kern="1200" dirty="0">
              <a:solidFill>
                <a:prstClr val="white"/>
              </a:solidFill>
              <a:latin typeface="Calibri" panose="020F0502020204030204"/>
              <a:ea typeface="+mn-ea"/>
              <a:cs typeface="+mn-cs"/>
            </a:rPr>
            <a:t>BMC, Fin, Risk</a:t>
          </a:r>
        </a:p>
      </dsp:txBody>
      <dsp:txXfrm>
        <a:off x="2694205" y="1777021"/>
        <a:ext cx="690107" cy="597023"/>
      </dsp:txXfrm>
    </dsp:sp>
    <dsp:sp modelId="{759B5773-DF6D-49DD-9AB4-EA1027EB4C7A}">
      <dsp:nvSpPr>
        <dsp:cNvPr id="0" name=""/>
        <dsp:cNvSpPr/>
      </dsp:nvSpPr>
      <dsp:spPr>
        <a:xfrm>
          <a:off x="1462781" y="2189040"/>
          <a:ext cx="475243" cy="40948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C9CB97-604C-4FD3-B9CC-5858DCBC4688}">
      <dsp:nvSpPr>
        <dsp:cNvPr id="0" name=""/>
        <dsp:cNvSpPr/>
      </dsp:nvSpPr>
      <dsp:spPr>
        <a:xfrm>
          <a:off x="1576464" y="2178902"/>
          <a:ext cx="1032233" cy="893003"/>
        </a:xfrm>
        <a:prstGeom prst="hexagon">
          <a:avLst>
            <a:gd name="adj" fmla="val 28570"/>
            <a:gd name="vf" fmla="val 115470"/>
          </a:avLst>
        </a:prstGeom>
        <a:solidFill>
          <a:srgbClr val="FF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88950">
            <a:lnSpc>
              <a:spcPct val="90000"/>
            </a:lnSpc>
            <a:spcBef>
              <a:spcPct val="0"/>
            </a:spcBef>
            <a:spcAft>
              <a:spcPct val="35000"/>
            </a:spcAft>
            <a:buNone/>
          </a:pPr>
          <a:r>
            <a:rPr lang="en-US" sz="1100" kern="1200" dirty="0" err="1">
              <a:solidFill>
                <a:prstClr val="white"/>
              </a:solidFill>
              <a:latin typeface="Calibri" panose="020F0502020204030204"/>
              <a:ea typeface="+mn-ea"/>
              <a:cs typeface="+mn-cs"/>
            </a:rPr>
            <a:t>Incubasi</a:t>
          </a:r>
          <a:r>
            <a:rPr lang="en-US" sz="1100" kern="1200" dirty="0">
              <a:solidFill>
                <a:prstClr val="white"/>
              </a:solidFill>
              <a:latin typeface="Calibri" panose="020F0502020204030204"/>
              <a:ea typeface="+mn-ea"/>
              <a:cs typeface="+mn-cs"/>
            </a:rPr>
            <a:t>, community, coach</a:t>
          </a:r>
        </a:p>
      </dsp:txBody>
      <dsp:txXfrm>
        <a:off x="1747527" y="2326892"/>
        <a:ext cx="690107" cy="597023"/>
      </dsp:txXfrm>
    </dsp:sp>
    <dsp:sp modelId="{6A124F00-96D4-4A05-8B93-4B466CEF38DE}">
      <dsp:nvSpPr>
        <dsp:cNvPr id="0" name=""/>
        <dsp:cNvSpPr/>
      </dsp:nvSpPr>
      <dsp:spPr>
        <a:xfrm>
          <a:off x="899052" y="1423828"/>
          <a:ext cx="475243" cy="40948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F4E0-CEDF-420F-9A68-0DB542C0A805}">
      <dsp:nvSpPr>
        <dsp:cNvPr id="0" name=""/>
        <dsp:cNvSpPr/>
      </dsp:nvSpPr>
      <dsp:spPr>
        <a:xfrm>
          <a:off x="625392" y="1629646"/>
          <a:ext cx="1032233" cy="89300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err="1"/>
            <a:t>Infrastruktur</a:t>
          </a:r>
          <a:r>
            <a:rPr lang="en-US" sz="900" kern="1200" dirty="0"/>
            <a:t>,  </a:t>
          </a:r>
          <a:r>
            <a:rPr lang="en-US" sz="900" kern="1200" dirty="0" err="1"/>
            <a:t>organisasi</a:t>
          </a:r>
          <a:r>
            <a:rPr lang="en-US" sz="900" kern="1200" dirty="0"/>
            <a:t>,</a:t>
          </a:r>
        </a:p>
        <a:p>
          <a:pPr marL="0" lvl="0" indent="0" algn="ctr" defTabSz="400050">
            <a:lnSpc>
              <a:spcPct val="90000"/>
            </a:lnSpc>
            <a:spcBef>
              <a:spcPct val="0"/>
            </a:spcBef>
            <a:spcAft>
              <a:spcPct val="35000"/>
            </a:spcAft>
            <a:buNone/>
          </a:pPr>
          <a:r>
            <a:rPr lang="en-US" sz="900" kern="1200" dirty="0"/>
            <a:t>modal</a:t>
          </a:r>
        </a:p>
      </dsp:txBody>
      <dsp:txXfrm>
        <a:off x="796455" y="1777636"/>
        <a:ext cx="690107" cy="597023"/>
      </dsp:txXfrm>
    </dsp:sp>
    <dsp:sp modelId="{78CEB29E-CB21-486F-8054-261357CC12BD}">
      <dsp:nvSpPr>
        <dsp:cNvPr id="0" name=""/>
        <dsp:cNvSpPr/>
      </dsp:nvSpPr>
      <dsp:spPr>
        <a:xfrm>
          <a:off x="625392" y="548028"/>
          <a:ext cx="1032233" cy="89300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Prod Dev dan Biz Dev</a:t>
          </a:r>
        </a:p>
      </dsp:txBody>
      <dsp:txXfrm>
        <a:off x="796455" y="696018"/>
        <a:ext cx="690107" cy="5970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5C778-18EA-40E4-BD7A-4B9F17E7E103}">
      <dsp:nvSpPr>
        <dsp:cNvPr id="0" name=""/>
        <dsp:cNvSpPr/>
      </dsp:nvSpPr>
      <dsp:spPr>
        <a:xfrm>
          <a:off x="1256684" y="662430"/>
          <a:ext cx="841978" cy="728345"/>
        </a:xfrm>
        <a:prstGeom prst="hexagon">
          <a:avLst>
            <a:gd name="adj" fmla="val 28570"/>
            <a:gd name="vf" fmla="val 11547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err="1"/>
            <a:t>Rencana</a:t>
          </a:r>
          <a:r>
            <a:rPr lang="en-US" sz="600" kern="1200" dirty="0"/>
            <a:t> </a:t>
          </a:r>
          <a:r>
            <a:rPr lang="en-US" sz="600" kern="1200" dirty="0" err="1"/>
            <a:t>Tuhan</a:t>
          </a:r>
          <a:r>
            <a:rPr lang="en-US" sz="600" kern="1200" dirty="0"/>
            <a:t> ?</a:t>
          </a:r>
        </a:p>
        <a:p>
          <a:pPr marL="0" lvl="0" indent="0" algn="ctr" defTabSz="266700">
            <a:lnSpc>
              <a:spcPct val="90000"/>
            </a:lnSpc>
            <a:spcBef>
              <a:spcPct val="0"/>
            </a:spcBef>
            <a:spcAft>
              <a:spcPct val="35000"/>
            </a:spcAft>
            <a:buNone/>
          </a:pPr>
          <a:r>
            <a:rPr lang="en-US" sz="600" kern="1200" dirty="0" err="1"/>
            <a:t>Panggilan</a:t>
          </a:r>
          <a:r>
            <a:rPr lang="en-US" sz="600" kern="1200" dirty="0"/>
            <a:t> </a:t>
          </a:r>
          <a:r>
            <a:rPr lang="en-US" sz="600" kern="1200" dirty="0" err="1"/>
            <a:t>saya</a:t>
          </a:r>
          <a:r>
            <a:rPr lang="en-US" sz="600" kern="1200" dirty="0"/>
            <a:t>?</a:t>
          </a:r>
        </a:p>
      </dsp:txBody>
      <dsp:txXfrm>
        <a:off x="1396212" y="783127"/>
        <a:ext cx="562922" cy="486951"/>
      </dsp:txXfrm>
    </dsp:sp>
    <dsp:sp modelId="{4FBF7457-09F3-463C-B736-B440B92BE7D4}">
      <dsp:nvSpPr>
        <dsp:cNvPr id="0" name=""/>
        <dsp:cNvSpPr/>
      </dsp:nvSpPr>
      <dsp:spPr>
        <a:xfrm>
          <a:off x="1783924" y="313966"/>
          <a:ext cx="317675" cy="273719"/>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50F4BC-1774-49E1-AAAF-A1720EDE3FD7}">
      <dsp:nvSpPr>
        <dsp:cNvPr id="0" name=""/>
        <dsp:cNvSpPr/>
      </dsp:nvSpPr>
      <dsp:spPr>
        <a:xfrm>
          <a:off x="1334242" y="0"/>
          <a:ext cx="689995" cy="596926"/>
        </a:xfrm>
        <a:prstGeom prst="hexagon">
          <a:avLst>
            <a:gd name="adj" fmla="val 28570"/>
            <a:gd name="vf" fmla="val 115470"/>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prstClr val="white"/>
              </a:solidFill>
              <a:latin typeface="Calibri" panose="020F0502020204030204"/>
              <a:ea typeface="+mn-ea"/>
              <a:cs typeface="+mn-cs"/>
            </a:rPr>
            <a:t>Biz now.</a:t>
          </a:r>
        </a:p>
        <a:p>
          <a:pPr marL="0" lvl="0" indent="0" algn="ctr" defTabSz="400050">
            <a:lnSpc>
              <a:spcPct val="90000"/>
            </a:lnSpc>
            <a:spcBef>
              <a:spcPct val="0"/>
            </a:spcBef>
            <a:spcAft>
              <a:spcPct val="35000"/>
            </a:spcAft>
            <a:buNone/>
          </a:pPr>
          <a:r>
            <a:rPr lang="en-US" sz="900" kern="1200" dirty="0" err="1">
              <a:solidFill>
                <a:prstClr val="white"/>
              </a:solidFill>
              <a:latin typeface="Calibri" panose="020F0502020204030204"/>
              <a:ea typeface="+mn-ea"/>
              <a:cs typeface="+mn-cs"/>
            </a:rPr>
            <a:t>Macam</a:t>
          </a:r>
          <a:r>
            <a:rPr lang="en-US" sz="900" kern="1200" dirty="0">
              <a:solidFill>
                <a:prstClr val="white"/>
              </a:solidFill>
              <a:latin typeface="Calibri" panose="020F0502020204030204"/>
              <a:ea typeface="+mn-ea"/>
              <a:cs typeface="+mn-cs"/>
            </a:rPr>
            <a:t> </a:t>
          </a:r>
          <a:r>
            <a:rPr lang="en-US" sz="900" kern="1200" dirty="0" err="1">
              <a:solidFill>
                <a:prstClr val="white"/>
              </a:solidFill>
              <a:latin typeface="Calibri" panose="020F0502020204030204"/>
              <a:ea typeface="+mn-ea"/>
              <a:cs typeface="+mn-cs"/>
            </a:rPr>
            <a:t>ragamnya</a:t>
          </a:r>
          <a:endParaRPr lang="en-US" sz="900" kern="1200" dirty="0">
            <a:solidFill>
              <a:prstClr val="white"/>
            </a:solidFill>
            <a:latin typeface="Calibri" panose="020F0502020204030204"/>
            <a:ea typeface="+mn-ea"/>
            <a:cs typeface="+mn-cs"/>
          </a:endParaRPr>
        </a:p>
      </dsp:txBody>
      <dsp:txXfrm>
        <a:off x="1448589" y="98923"/>
        <a:ext cx="461301" cy="399080"/>
      </dsp:txXfrm>
    </dsp:sp>
    <dsp:sp modelId="{B6CB8054-5098-4362-9167-E434E6C5072A}">
      <dsp:nvSpPr>
        <dsp:cNvPr id="0" name=""/>
        <dsp:cNvSpPr/>
      </dsp:nvSpPr>
      <dsp:spPr>
        <a:xfrm>
          <a:off x="2154677" y="825676"/>
          <a:ext cx="317675" cy="273719"/>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12FAD-F53E-4EDD-8A70-57E4BB3D5BCF}">
      <dsp:nvSpPr>
        <dsp:cNvPr id="0" name=""/>
        <dsp:cNvSpPr/>
      </dsp:nvSpPr>
      <dsp:spPr>
        <a:xfrm>
          <a:off x="1967048" y="367150"/>
          <a:ext cx="689995" cy="596926"/>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err="1"/>
            <a:t>Memilih</a:t>
          </a:r>
          <a:r>
            <a:rPr lang="en-US" sz="600" kern="1200" dirty="0"/>
            <a:t> biz </a:t>
          </a:r>
          <a:r>
            <a:rPr lang="en-US" sz="600" kern="1200" dirty="0" err="1"/>
            <a:t>apa</a:t>
          </a:r>
          <a:r>
            <a:rPr lang="en-US" sz="600" kern="1200" dirty="0"/>
            <a:t> ?</a:t>
          </a:r>
        </a:p>
        <a:p>
          <a:pPr marL="0" lvl="0" indent="0" algn="ctr" defTabSz="266700">
            <a:lnSpc>
              <a:spcPct val="90000"/>
            </a:lnSpc>
            <a:spcBef>
              <a:spcPct val="0"/>
            </a:spcBef>
            <a:spcAft>
              <a:spcPct val="35000"/>
            </a:spcAft>
            <a:buNone/>
          </a:pPr>
          <a:r>
            <a:rPr lang="en-US" sz="600" kern="1200" dirty="0" err="1"/>
            <a:t>Mengapa</a:t>
          </a:r>
          <a:r>
            <a:rPr lang="en-US" sz="600" kern="1200" dirty="0"/>
            <a:t>?</a:t>
          </a:r>
        </a:p>
      </dsp:txBody>
      <dsp:txXfrm>
        <a:off x="2081395" y="466073"/>
        <a:ext cx="461301" cy="399080"/>
      </dsp:txXfrm>
    </dsp:sp>
    <dsp:sp modelId="{7D91CC61-B840-43B7-82DF-AF824AFC7786}">
      <dsp:nvSpPr>
        <dsp:cNvPr id="0" name=""/>
        <dsp:cNvSpPr/>
      </dsp:nvSpPr>
      <dsp:spPr>
        <a:xfrm>
          <a:off x="1897128" y="1403301"/>
          <a:ext cx="317675" cy="273719"/>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B5567A-C782-4811-B466-95A33AF0B3C2}">
      <dsp:nvSpPr>
        <dsp:cNvPr id="0" name=""/>
        <dsp:cNvSpPr/>
      </dsp:nvSpPr>
      <dsp:spPr>
        <a:xfrm>
          <a:off x="1967048" y="1088924"/>
          <a:ext cx="689995" cy="596926"/>
        </a:xfrm>
        <a:prstGeom prst="hexagon">
          <a:avLst>
            <a:gd name="adj" fmla="val 28570"/>
            <a:gd name="vf" fmla="val 115470"/>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prstClr val="white"/>
              </a:solidFill>
              <a:latin typeface="Calibri" panose="020F0502020204030204"/>
              <a:ea typeface="+mn-ea"/>
              <a:cs typeface="+mn-cs"/>
            </a:rPr>
            <a:t>Modeling, </a:t>
          </a:r>
          <a:r>
            <a:rPr lang="en-US" sz="900" kern="1200" dirty="0" err="1">
              <a:solidFill>
                <a:prstClr val="white"/>
              </a:solidFill>
              <a:latin typeface="Calibri" panose="020F0502020204030204"/>
              <a:ea typeface="+mn-ea"/>
              <a:cs typeface="+mn-cs"/>
            </a:rPr>
            <a:t>SIMULASi</a:t>
          </a:r>
          <a:endParaRPr lang="en-US" sz="900" kern="1200" dirty="0">
            <a:solidFill>
              <a:prstClr val="white"/>
            </a:solidFill>
            <a:latin typeface="Calibri" panose="020F0502020204030204"/>
            <a:ea typeface="+mn-ea"/>
            <a:cs typeface="+mn-cs"/>
          </a:endParaRPr>
        </a:p>
        <a:p>
          <a:pPr marL="0" lvl="0" indent="0" algn="ctr" defTabSz="400050">
            <a:lnSpc>
              <a:spcPct val="90000"/>
            </a:lnSpc>
            <a:spcBef>
              <a:spcPct val="0"/>
            </a:spcBef>
            <a:spcAft>
              <a:spcPct val="35000"/>
            </a:spcAft>
            <a:buNone/>
          </a:pPr>
          <a:r>
            <a:rPr lang="en-US" sz="900" kern="1200" dirty="0">
              <a:solidFill>
                <a:prstClr val="white"/>
              </a:solidFill>
              <a:latin typeface="Calibri" panose="020F0502020204030204"/>
              <a:ea typeface="+mn-ea"/>
              <a:cs typeface="+mn-cs"/>
            </a:rPr>
            <a:t>BMC, Fin, Risk</a:t>
          </a:r>
        </a:p>
      </dsp:txBody>
      <dsp:txXfrm>
        <a:off x="2081395" y="1187847"/>
        <a:ext cx="461301" cy="399080"/>
      </dsp:txXfrm>
    </dsp:sp>
    <dsp:sp modelId="{759B5773-DF6D-49DD-9AB4-EA1027EB4C7A}">
      <dsp:nvSpPr>
        <dsp:cNvPr id="0" name=""/>
        <dsp:cNvSpPr/>
      </dsp:nvSpPr>
      <dsp:spPr>
        <a:xfrm>
          <a:off x="1258251" y="1463261"/>
          <a:ext cx="317675" cy="273719"/>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C9CB97-604C-4FD3-B9CC-5858DCBC4688}">
      <dsp:nvSpPr>
        <dsp:cNvPr id="0" name=""/>
        <dsp:cNvSpPr/>
      </dsp:nvSpPr>
      <dsp:spPr>
        <a:xfrm>
          <a:off x="1334242" y="1456485"/>
          <a:ext cx="689995" cy="596926"/>
        </a:xfrm>
        <a:prstGeom prst="hexagon">
          <a:avLst>
            <a:gd name="adj" fmla="val 28570"/>
            <a:gd name="vf" fmla="val 115470"/>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err="1">
              <a:solidFill>
                <a:prstClr val="white"/>
              </a:solidFill>
              <a:latin typeface="Calibri" panose="020F0502020204030204"/>
              <a:ea typeface="+mn-ea"/>
              <a:cs typeface="+mn-cs"/>
            </a:rPr>
            <a:t>Incubasi</a:t>
          </a:r>
          <a:r>
            <a:rPr lang="en-US" sz="900" kern="1200" dirty="0">
              <a:solidFill>
                <a:prstClr val="white"/>
              </a:solidFill>
              <a:latin typeface="Calibri" panose="020F0502020204030204"/>
              <a:ea typeface="+mn-ea"/>
              <a:cs typeface="+mn-cs"/>
            </a:rPr>
            <a:t>, community, coach</a:t>
          </a:r>
        </a:p>
      </dsp:txBody>
      <dsp:txXfrm>
        <a:off x="1448589" y="1555408"/>
        <a:ext cx="461301" cy="399080"/>
      </dsp:txXfrm>
    </dsp:sp>
    <dsp:sp modelId="{6A124F00-96D4-4A05-8B93-4B466CEF38DE}">
      <dsp:nvSpPr>
        <dsp:cNvPr id="0" name=""/>
        <dsp:cNvSpPr/>
      </dsp:nvSpPr>
      <dsp:spPr>
        <a:xfrm>
          <a:off x="881427" y="951756"/>
          <a:ext cx="317675" cy="273719"/>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F4E0-CEDF-420F-9A68-0DB542C0A805}">
      <dsp:nvSpPr>
        <dsp:cNvPr id="0" name=""/>
        <dsp:cNvSpPr/>
      </dsp:nvSpPr>
      <dsp:spPr>
        <a:xfrm>
          <a:off x="698499" y="1089335"/>
          <a:ext cx="689995" cy="596926"/>
        </a:xfrm>
        <a:prstGeom prst="hexagon">
          <a:avLst>
            <a:gd name="adj" fmla="val 28570"/>
            <a:gd name="vf" fmla="val 115470"/>
          </a:avLst>
        </a:prstGeom>
        <a:solidFill>
          <a:srgbClr val="FF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266700">
            <a:lnSpc>
              <a:spcPct val="90000"/>
            </a:lnSpc>
            <a:spcBef>
              <a:spcPct val="0"/>
            </a:spcBef>
            <a:spcAft>
              <a:spcPct val="35000"/>
            </a:spcAft>
            <a:buNone/>
          </a:pPr>
          <a:r>
            <a:rPr lang="en-US" sz="600" kern="1200" dirty="0" err="1"/>
            <a:t>Infrastruktur</a:t>
          </a:r>
          <a:r>
            <a:rPr lang="en-US" sz="600" kern="1200" dirty="0"/>
            <a:t>,  </a:t>
          </a:r>
          <a:r>
            <a:rPr lang="en-US" sz="600" kern="1200" dirty="0" err="1"/>
            <a:t>organisasi</a:t>
          </a:r>
          <a:r>
            <a:rPr lang="en-US" sz="600" kern="1200" dirty="0"/>
            <a:t>,</a:t>
          </a:r>
        </a:p>
        <a:p>
          <a:pPr marL="0" lvl="0" indent="0" algn="ctr" defTabSz="266700">
            <a:lnSpc>
              <a:spcPct val="90000"/>
            </a:lnSpc>
            <a:spcBef>
              <a:spcPct val="0"/>
            </a:spcBef>
            <a:spcAft>
              <a:spcPct val="35000"/>
            </a:spcAft>
            <a:buNone/>
          </a:pPr>
          <a:r>
            <a:rPr lang="en-US" sz="600" kern="1200" dirty="0"/>
            <a:t>modal</a:t>
          </a:r>
        </a:p>
      </dsp:txBody>
      <dsp:txXfrm>
        <a:off x="812846" y="1188258"/>
        <a:ext cx="461301" cy="399080"/>
      </dsp:txXfrm>
    </dsp:sp>
    <dsp:sp modelId="{78CEB29E-CB21-486F-8054-261357CC12BD}">
      <dsp:nvSpPr>
        <dsp:cNvPr id="0" name=""/>
        <dsp:cNvSpPr/>
      </dsp:nvSpPr>
      <dsp:spPr>
        <a:xfrm>
          <a:off x="698499" y="366328"/>
          <a:ext cx="689995" cy="596926"/>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 Dev dan Biz Dev</a:t>
          </a:r>
        </a:p>
      </dsp:txBody>
      <dsp:txXfrm>
        <a:off x="812846" y="465251"/>
        <a:ext cx="461301" cy="399080"/>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F0227C-091C-4927-B538-602EC385B9E7}" type="datetimeFigureOut">
              <a:rPr lang="en-US" smtClean="0"/>
              <a:t>10/8/2022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4A9AB6-CD32-4505-9FCF-4DB4290DFA6A}" type="slidenum">
              <a:rPr lang="en-US" smtClean="0"/>
              <a:t>‹#›</a:t>
            </a:fld>
            <a:endParaRPr lang="en-US"/>
          </a:p>
        </p:txBody>
      </p:sp>
    </p:spTree>
    <p:extLst>
      <p:ext uri="{BB962C8B-B14F-4D97-AF65-F5344CB8AC3E}">
        <p14:creationId xmlns:p14="http://schemas.microsoft.com/office/powerpoint/2010/main" val="2404928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492F2A-BF63-4F9A-94D1-4826C5B51036}" type="slidenum">
              <a:rPr lang="en-US" smtClean="0"/>
              <a:t>21</a:t>
            </a:fld>
            <a:endParaRPr lang="en-US"/>
          </a:p>
        </p:txBody>
      </p:sp>
    </p:spTree>
    <p:extLst>
      <p:ext uri="{BB962C8B-B14F-4D97-AF65-F5344CB8AC3E}">
        <p14:creationId xmlns:p14="http://schemas.microsoft.com/office/powerpoint/2010/main" val="3216471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DADCCE-ED8F-4B2F-A29D-9B61CE5741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2364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9492F2A-BF63-4F9A-94D1-4826C5B51036}"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Tree>
    <p:extLst>
      <p:ext uri="{BB962C8B-B14F-4D97-AF65-F5344CB8AC3E}">
        <p14:creationId xmlns:p14="http://schemas.microsoft.com/office/powerpoint/2010/main" val="1580124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9492F2A-BF63-4F9A-94D1-4826C5B51036}" type="slidenum">
              <a:rPr kumimoji="0" lang="en-US" sz="1200" b="0" i="0" u="none" strike="noStrike" kern="1200" cap="none" spc="0" normalizeH="0" baseline="0" noProof="0" smtClean="0">
                <a:ln>
                  <a:noFill/>
                </a:ln>
                <a:solidFill>
                  <a:prstClr val="black"/>
                </a:solidFill>
                <a:effectLst/>
                <a:uLnTx/>
                <a:uFillTx/>
                <a:latin typeface="Calibri"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Tree>
    <p:extLst>
      <p:ext uri="{BB962C8B-B14F-4D97-AF65-F5344CB8AC3E}">
        <p14:creationId xmlns:p14="http://schemas.microsoft.com/office/powerpoint/2010/main" val="35163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4.xml" /></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Master" Target="../slideMasters/slideMaster5.xml" /></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Master" Target="../slideMasters/slideMaster5.xml" /><Relationship Id="rId5" Type="http://schemas.openxmlformats.org/officeDocument/2006/relationships/image" Target="../media/image9.png" /><Relationship Id="rId4" Type="http://schemas.openxmlformats.org/officeDocument/2006/relationships/image" Target="../media/image8.png"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8C27E-240E-CDBB-58FC-7A00BBA10A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B7319B-D4FD-FFE2-80E3-8A26B005E2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C7C1DF-6AE8-C0FC-F2E9-C62D104EDBA0}"/>
              </a:ext>
            </a:extLst>
          </p:cNvPr>
          <p:cNvSpPr>
            <a:spLocks noGrp="1"/>
          </p:cNvSpPr>
          <p:nvPr>
            <p:ph type="dt" sz="half" idx="10"/>
          </p:nvPr>
        </p:nvSpPr>
        <p:spPr/>
        <p:txBody>
          <a:bodyPr/>
          <a:lstStyle/>
          <a:p>
            <a:fld id="{14340E58-CC29-4F2E-B3AF-FDAA33C9E331}" type="datetimeFigureOut">
              <a:rPr lang="en-US" smtClean="0"/>
              <a:t>10/8/2022</a:t>
            </a:fld>
            <a:endParaRPr lang="en-US"/>
          </a:p>
        </p:txBody>
      </p:sp>
      <p:sp>
        <p:nvSpPr>
          <p:cNvPr id="5" name="Footer Placeholder 4">
            <a:extLst>
              <a:ext uri="{FF2B5EF4-FFF2-40B4-BE49-F238E27FC236}">
                <a16:creationId xmlns:a16="http://schemas.microsoft.com/office/drawing/2014/main" id="{F9BD0241-57A8-8A51-BEA9-60C2D6512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3C4C78-4DA8-5E80-3B50-2C526516B06F}"/>
              </a:ext>
            </a:extLst>
          </p:cNvPr>
          <p:cNvSpPr>
            <a:spLocks noGrp="1"/>
          </p:cNvSpPr>
          <p:nvPr>
            <p:ph type="sldNum" sz="quarter" idx="12"/>
          </p:nvPr>
        </p:nvSpPr>
        <p:spPr/>
        <p:txBody>
          <a:bodyPr/>
          <a:lstStyle/>
          <a:p>
            <a:fld id="{5A9654FE-0D02-4AED-93D7-94435A2F1397}" type="slidenum">
              <a:rPr lang="en-US" smtClean="0"/>
              <a:t>‹#›</a:t>
            </a:fld>
            <a:endParaRPr lang="en-US"/>
          </a:p>
        </p:txBody>
      </p:sp>
    </p:spTree>
    <p:extLst>
      <p:ext uri="{BB962C8B-B14F-4D97-AF65-F5344CB8AC3E}">
        <p14:creationId xmlns:p14="http://schemas.microsoft.com/office/powerpoint/2010/main" val="3867340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1D4B-8325-B834-28A8-D33EC0821F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7AC238-67CF-0E59-BDE0-9FB6692661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072F4A-975F-A66A-C9DC-123E7245EE10}"/>
              </a:ext>
            </a:extLst>
          </p:cNvPr>
          <p:cNvSpPr>
            <a:spLocks noGrp="1"/>
          </p:cNvSpPr>
          <p:nvPr>
            <p:ph type="dt" sz="half" idx="10"/>
          </p:nvPr>
        </p:nvSpPr>
        <p:spPr/>
        <p:txBody>
          <a:bodyPr/>
          <a:lstStyle/>
          <a:p>
            <a:fld id="{14340E58-CC29-4F2E-B3AF-FDAA33C9E331}" type="datetimeFigureOut">
              <a:rPr lang="en-US" smtClean="0"/>
              <a:t>10/8/2022</a:t>
            </a:fld>
            <a:endParaRPr lang="en-US"/>
          </a:p>
        </p:txBody>
      </p:sp>
      <p:sp>
        <p:nvSpPr>
          <p:cNvPr id="5" name="Footer Placeholder 4">
            <a:extLst>
              <a:ext uri="{FF2B5EF4-FFF2-40B4-BE49-F238E27FC236}">
                <a16:creationId xmlns:a16="http://schemas.microsoft.com/office/drawing/2014/main" id="{6F18163D-1F07-7126-1705-214170288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CBCFDB-576F-E01C-4E65-F1832B79BC2C}"/>
              </a:ext>
            </a:extLst>
          </p:cNvPr>
          <p:cNvSpPr>
            <a:spLocks noGrp="1"/>
          </p:cNvSpPr>
          <p:nvPr>
            <p:ph type="sldNum" sz="quarter" idx="12"/>
          </p:nvPr>
        </p:nvSpPr>
        <p:spPr/>
        <p:txBody>
          <a:bodyPr/>
          <a:lstStyle/>
          <a:p>
            <a:fld id="{5A9654FE-0D02-4AED-93D7-94435A2F1397}" type="slidenum">
              <a:rPr lang="en-US" smtClean="0"/>
              <a:t>‹#›</a:t>
            </a:fld>
            <a:endParaRPr lang="en-US"/>
          </a:p>
        </p:txBody>
      </p:sp>
    </p:spTree>
    <p:extLst>
      <p:ext uri="{BB962C8B-B14F-4D97-AF65-F5344CB8AC3E}">
        <p14:creationId xmlns:p14="http://schemas.microsoft.com/office/powerpoint/2010/main" val="2263492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F6C967-497A-6FEF-201F-30332B78CB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538D71-3F83-E7C2-89DB-FE48E5DADB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8AB366-B25D-6ECB-529B-800FF54BD910}"/>
              </a:ext>
            </a:extLst>
          </p:cNvPr>
          <p:cNvSpPr>
            <a:spLocks noGrp="1"/>
          </p:cNvSpPr>
          <p:nvPr>
            <p:ph type="dt" sz="half" idx="10"/>
          </p:nvPr>
        </p:nvSpPr>
        <p:spPr/>
        <p:txBody>
          <a:bodyPr/>
          <a:lstStyle/>
          <a:p>
            <a:fld id="{14340E58-CC29-4F2E-B3AF-FDAA33C9E331}" type="datetimeFigureOut">
              <a:rPr lang="en-US" smtClean="0"/>
              <a:t>10/8/2022</a:t>
            </a:fld>
            <a:endParaRPr lang="en-US"/>
          </a:p>
        </p:txBody>
      </p:sp>
      <p:sp>
        <p:nvSpPr>
          <p:cNvPr id="5" name="Footer Placeholder 4">
            <a:extLst>
              <a:ext uri="{FF2B5EF4-FFF2-40B4-BE49-F238E27FC236}">
                <a16:creationId xmlns:a16="http://schemas.microsoft.com/office/drawing/2014/main" id="{7B68A9A2-A764-E7CF-0D78-8D2A477EB7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12384-856F-47AC-6EC6-2D70B212E28A}"/>
              </a:ext>
            </a:extLst>
          </p:cNvPr>
          <p:cNvSpPr>
            <a:spLocks noGrp="1"/>
          </p:cNvSpPr>
          <p:nvPr>
            <p:ph type="sldNum" sz="quarter" idx="12"/>
          </p:nvPr>
        </p:nvSpPr>
        <p:spPr/>
        <p:txBody>
          <a:bodyPr/>
          <a:lstStyle/>
          <a:p>
            <a:fld id="{5A9654FE-0D02-4AED-93D7-94435A2F1397}" type="slidenum">
              <a:rPr lang="en-US" smtClean="0"/>
              <a:t>‹#›</a:t>
            </a:fld>
            <a:endParaRPr lang="en-US"/>
          </a:p>
        </p:txBody>
      </p:sp>
    </p:spTree>
    <p:extLst>
      <p:ext uri="{BB962C8B-B14F-4D97-AF65-F5344CB8AC3E}">
        <p14:creationId xmlns:p14="http://schemas.microsoft.com/office/powerpoint/2010/main" val="2289264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7D4AB0C-7903-4B97-9985-B0DB4D2CF852}" type="datetimeFigureOut">
              <a:rPr lang="en-US"/>
              <a:pPr>
                <a:defRPr/>
              </a:pPr>
              <a:t>10/8/2022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E670B95-2965-4908-9643-4B211ADC38EE}" type="slidenum">
              <a:rPr lang="en-US"/>
              <a:pPr>
                <a:defRPr/>
              </a:pPr>
              <a:t>‹#›</a:t>
            </a:fld>
            <a:endParaRPr lang="en-US"/>
          </a:p>
        </p:txBody>
      </p:sp>
    </p:spTree>
    <p:extLst>
      <p:ext uri="{BB962C8B-B14F-4D97-AF65-F5344CB8AC3E}">
        <p14:creationId xmlns:p14="http://schemas.microsoft.com/office/powerpoint/2010/main" val="107940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909"/>
            <a:ext cx="9144000" cy="2387576"/>
          </a:xfrm>
          <a:prstGeom prst="rect">
            <a:avLst/>
          </a:prstGeom>
        </p:spPr>
        <p:txBody>
          <a:bodyPr anchor="b"/>
          <a:lstStyle>
            <a:lvl1pPr algn="ctr">
              <a:defRPr sz="5625">
                <a:solidFill>
                  <a:schemeClr val="tx2">
                    <a:lumMod val="20000"/>
                    <a:lumOff val="80000"/>
                  </a:schemeClr>
                </a:solidFill>
              </a:defRPr>
            </a:lvl1pPr>
          </a:lstStyle>
          <a:p>
            <a:r>
              <a:rPr lang="en-US" dirty="0"/>
              <a:t>Click to edit Master title style</a:t>
            </a:r>
          </a:p>
        </p:txBody>
      </p:sp>
      <p:sp>
        <p:nvSpPr>
          <p:cNvPr id="3" name="Subtitle 2"/>
          <p:cNvSpPr>
            <a:spLocks noGrp="1"/>
          </p:cNvSpPr>
          <p:nvPr>
            <p:ph type="subTitle" idx="1"/>
          </p:nvPr>
        </p:nvSpPr>
        <p:spPr>
          <a:xfrm>
            <a:off x="1524000" y="3602013"/>
            <a:ext cx="9144000" cy="1655340"/>
          </a:xfrm>
          <a:prstGeom prst="rect">
            <a:avLst/>
          </a:prstGeom>
        </p:spPr>
        <p:txBody>
          <a:bodyPr/>
          <a:lstStyle>
            <a:lvl1pPr marL="0" indent="0" algn="ctr">
              <a:buNone/>
              <a:defRPr sz="2250">
                <a:solidFill>
                  <a:schemeClr val="tx2">
                    <a:lumMod val="40000"/>
                    <a:lumOff val="60000"/>
                  </a:schemeClr>
                </a:solidFill>
              </a:defRPr>
            </a:lvl1pPr>
            <a:lvl2pPr marL="428631" indent="0" algn="ctr">
              <a:buNone/>
              <a:defRPr sz="1875"/>
            </a:lvl2pPr>
            <a:lvl3pPr marL="857262" indent="0" algn="ctr">
              <a:buNone/>
              <a:defRPr sz="1687"/>
            </a:lvl3pPr>
            <a:lvl4pPr marL="1285893" indent="0" algn="ctr">
              <a:buNone/>
              <a:defRPr sz="1500"/>
            </a:lvl4pPr>
            <a:lvl5pPr marL="1714525" indent="0" algn="ctr">
              <a:buNone/>
              <a:defRPr sz="1500"/>
            </a:lvl5pPr>
            <a:lvl6pPr marL="2143156" indent="0" algn="ctr">
              <a:buNone/>
              <a:defRPr sz="1500"/>
            </a:lvl6pPr>
            <a:lvl7pPr marL="2571787" indent="0" algn="ctr">
              <a:buNone/>
              <a:defRPr sz="1500"/>
            </a:lvl7pPr>
            <a:lvl8pPr marL="3000418" indent="0" algn="ctr">
              <a:buNone/>
              <a:defRPr sz="1500"/>
            </a:lvl8pPr>
            <a:lvl9pPr marL="3429050" indent="0" algn="ctr">
              <a:buNone/>
              <a:defRPr sz="1500"/>
            </a:lvl9pPr>
          </a:lstStyle>
          <a:p>
            <a:r>
              <a:rPr lang="en-US" dirty="0"/>
              <a:t>Click to edit Master subtitle style</a:t>
            </a:r>
          </a:p>
        </p:txBody>
      </p:sp>
    </p:spTree>
    <p:extLst>
      <p:ext uri="{BB962C8B-B14F-4D97-AF65-F5344CB8AC3E}">
        <p14:creationId xmlns:p14="http://schemas.microsoft.com/office/powerpoint/2010/main" val="11215589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03" y="365002"/>
            <a:ext cx="10516196" cy="760139"/>
          </a:xfrm>
          <a:prstGeom prst="rect">
            <a:avLst/>
          </a:prstGeom>
        </p:spPr>
        <p:txBody>
          <a:bodyPr/>
          <a:lstStyle>
            <a:lvl1pPr>
              <a:defRPr>
                <a:solidFill>
                  <a:schemeClr val="tx2">
                    <a:lumMod val="20000"/>
                    <a:lumOff val="80000"/>
                  </a:schemeClr>
                </a:solidFill>
              </a:defRPr>
            </a:lvl1pPr>
          </a:lstStyle>
          <a:p>
            <a:r>
              <a:rPr lang="en-US" dirty="0"/>
              <a:t>Click to edit Master title style</a:t>
            </a:r>
          </a:p>
        </p:txBody>
      </p:sp>
      <p:sp>
        <p:nvSpPr>
          <p:cNvPr id="3" name="Content Placeholder 2"/>
          <p:cNvSpPr>
            <a:spLocks noGrp="1"/>
          </p:cNvSpPr>
          <p:nvPr>
            <p:ph idx="1"/>
          </p:nvPr>
        </p:nvSpPr>
        <p:spPr>
          <a:xfrm>
            <a:off x="837903" y="1826122"/>
            <a:ext cx="10516196" cy="4350990"/>
          </a:xfrm>
          <a:prstGeom prst="rect">
            <a:avLst/>
          </a:prstGeom>
        </p:spPr>
        <p:txBody>
          <a:bodyPr/>
          <a:lstStyle>
            <a:lvl1pPr>
              <a:defRPr>
                <a:solidFill>
                  <a:schemeClr val="tx2">
                    <a:lumMod val="20000"/>
                    <a:lumOff val="80000"/>
                  </a:schemeClr>
                </a:solidFill>
              </a:defRPr>
            </a:lvl1pPr>
            <a:lvl2pPr marL="910841" indent="-428631">
              <a:buFont typeface="Arial" panose="020B0604020202020204" pitchFamily="34" charset="0"/>
              <a:buChar char="•"/>
              <a:defRPr>
                <a:solidFill>
                  <a:schemeClr val="tx2">
                    <a:lumMod val="20000"/>
                    <a:lumOff val="80000"/>
                  </a:schemeClr>
                </a:solidFill>
              </a:defRPr>
            </a:lvl2pPr>
            <a:lvl3pPr marL="1339472" indent="-482210">
              <a:defRPr>
                <a:solidFill>
                  <a:schemeClr val="tx2">
                    <a:lumMod val="20000"/>
                    <a:lumOff val="80000"/>
                  </a:schemeClr>
                </a:solidFill>
              </a:defRPr>
            </a:lvl3pPr>
            <a:lvl4pPr marL="1875261" indent="-428631">
              <a:buFont typeface="Arial" panose="020B0604020202020204" pitchFamily="34" charset="0"/>
              <a:buChar char="•"/>
              <a:defRPr>
                <a:solidFill>
                  <a:schemeClr val="tx2">
                    <a:lumMod val="20000"/>
                    <a:lumOff val="80000"/>
                  </a:schemeClr>
                </a:solidFill>
              </a:defRPr>
            </a:lvl4pPr>
            <a:lvl5pPr marL="2196735" indent="-428631">
              <a:buFont typeface="Arial" panose="020B0604020202020204" pitchFamily="34" charset="0"/>
              <a:buChar char="•"/>
              <a:defRPr>
                <a:solidFill>
                  <a:schemeClr val="tx2">
                    <a:lumMod val="20000"/>
                    <a:lumOff val="8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7932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950" y="1710036"/>
            <a:ext cx="10516196" cy="2851919"/>
          </a:xfrm>
          <a:prstGeom prst="rect">
            <a:avLst/>
          </a:prstGeom>
        </p:spPr>
        <p:txBody>
          <a:bodyPr anchor="b"/>
          <a:lstStyle>
            <a:lvl1pPr>
              <a:defRPr sz="5625">
                <a:solidFill>
                  <a:schemeClr val="tx2">
                    <a:lumMod val="20000"/>
                    <a:lumOff val="80000"/>
                  </a:schemeClr>
                </a:solidFill>
              </a:defRPr>
            </a:lvl1pPr>
          </a:lstStyle>
          <a:p>
            <a:r>
              <a:rPr lang="en-US" dirty="0"/>
              <a:t>Click to edit Master title style</a:t>
            </a:r>
          </a:p>
        </p:txBody>
      </p:sp>
      <p:sp>
        <p:nvSpPr>
          <p:cNvPr id="3" name="Text Placeholder 2"/>
          <p:cNvSpPr>
            <a:spLocks noGrp="1"/>
          </p:cNvSpPr>
          <p:nvPr>
            <p:ph type="body" idx="1"/>
          </p:nvPr>
        </p:nvSpPr>
        <p:spPr>
          <a:xfrm>
            <a:off x="831950" y="4589859"/>
            <a:ext cx="10516196" cy="1500188"/>
          </a:xfrm>
          <a:prstGeom prst="rect">
            <a:avLst/>
          </a:prstGeom>
        </p:spPr>
        <p:txBody>
          <a:bodyPr/>
          <a:lstStyle>
            <a:lvl1pPr marL="0" indent="0">
              <a:buNone/>
              <a:defRPr sz="2250">
                <a:solidFill>
                  <a:schemeClr val="tx2">
                    <a:lumMod val="60000"/>
                    <a:lumOff val="40000"/>
                  </a:schemeClr>
                </a:solidFill>
              </a:defRPr>
            </a:lvl1pPr>
            <a:lvl2pPr marL="428631" indent="0">
              <a:buNone/>
              <a:defRPr sz="1875"/>
            </a:lvl2pPr>
            <a:lvl3pPr marL="857262" indent="0">
              <a:buNone/>
              <a:defRPr sz="1687"/>
            </a:lvl3pPr>
            <a:lvl4pPr marL="1285893" indent="0">
              <a:buNone/>
              <a:defRPr sz="1500"/>
            </a:lvl4pPr>
            <a:lvl5pPr marL="1714525" indent="0">
              <a:buNone/>
              <a:defRPr sz="1500"/>
            </a:lvl5pPr>
            <a:lvl6pPr marL="2143156" indent="0">
              <a:buNone/>
              <a:defRPr sz="1500"/>
            </a:lvl6pPr>
            <a:lvl7pPr marL="2571787" indent="0">
              <a:buNone/>
              <a:defRPr sz="1500"/>
            </a:lvl7pPr>
            <a:lvl8pPr marL="3000418" indent="0">
              <a:buNone/>
              <a:defRPr sz="1500"/>
            </a:lvl8pPr>
            <a:lvl9pPr marL="3429050" indent="0">
              <a:buNone/>
              <a:defRPr sz="1500"/>
            </a:lvl9pPr>
          </a:lstStyle>
          <a:p>
            <a:pPr lvl="0"/>
            <a:r>
              <a:rPr lang="en-US" dirty="0"/>
              <a:t>Click to edit Master text styles</a:t>
            </a:r>
          </a:p>
        </p:txBody>
      </p:sp>
    </p:spTree>
    <p:extLst>
      <p:ext uri="{BB962C8B-B14F-4D97-AF65-F5344CB8AC3E}">
        <p14:creationId xmlns:p14="http://schemas.microsoft.com/office/powerpoint/2010/main" val="1326520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03" y="365002"/>
            <a:ext cx="10516196" cy="760139"/>
          </a:xfrm>
          <a:prstGeom prst="rect">
            <a:avLst/>
          </a:prstGeom>
        </p:spPr>
        <p:txBody>
          <a:bodyPr/>
          <a:lstStyle>
            <a:lvl1pPr>
              <a:defRPr>
                <a:solidFill>
                  <a:schemeClr val="tx2">
                    <a:lumMod val="20000"/>
                    <a:lumOff val="80000"/>
                  </a:schemeClr>
                </a:solidFill>
              </a:defRPr>
            </a:lvl1pPr>
          </a:lstStyle>
          <a:p>
            <a:r>
              <a:rPr lang="en-US" dirty="0"/>
              <a:t>Click to edit Master title style</a:t>
            </a:r>
          </a:p>
        </p:txBody>
      </p:sp>
      <p:sp>
        <p:nvSpPr>
          <p:cNvPr id="3" name="Content Placeholder 2"/>
          <p:cNvSpPr>
            <a:spLocks noGrp="1"/>
          </p:cNvSpPr>
          <p:nvPr>
            <p:ph sz="half" idx="1"/>
          </p:nvPr>
        </p:nvSpPr>
        <p:spPr>
          <a:xfrm>
            <a:off x="837903" y="1393032"/>
            <a:ext cx="5186660" cy="4350990"/>
          </a:xfrm>
          <a:prstGeom prst="rect">
            <a:avLst/>
          </a:prstGeom>
        </p:spPr>
        <p:txBody>
          <a:bodyPr/>
          <a:lstStyle>
            <a:lvl1pPr marL="0" indent="0">
              <a:buNone/>
              <a:defRPr>
                <a:solidFill>
                  <a:schemeClr val="tx2">
                    <a:lumMod val="20000"/>
                    <a:lumOff val="80000"/>
                  </a:schemeClr>
                </a:solidFill>
              </a:defRPr>
            </a:lvl1pPr>
            <a:lvl2pPr marL="750104" indent="-428631">
              <a:buFont typeface="Arial" panose="020B0604020202020204" pitchFamily="34" charset="0"/>
              <a:buChar char="•"/>
              <a:defRPr>
                <a:solidFill>
                  <a:schemeClr val="tx2">
                    <a:lumMod val="20000"/>
                    <a:lumOff val="80000"/>
                  </a:schemeClr>
                </a:solidFill>
              </a:defRPr>
            </a:lvl2pPr>
            <a:lvl3pPr marL="1071578" indent="-428631">
              <a:buFont typeface="Arial" panose="020B0604020202020204" pitchFamily="34" charset="0"/>
              <a:buChar char="•"/>
              <a:defRPr>
                <a:solidFill>
                  <a:schemeClr val="tx2">
                    <a:lumMod val="20000"/>
                    <a:lumOff val="80000"/>
                  </a:schemeClr>
                </a:solidFill>
              </a:defRPr>
            </a:lvl3pPr>
            <a:lvl4pPr marL="1393051" indent="-428631">
              <a:buFont typeface="Arial" panose="020B0604020202020204" pitchFamily="34" charset="0"/>
              <a:buChar char="•"/>
              <a:defRPr>
                <a:solidFill>
                  <a:schemeClr val="tx2">
                    <a:lumMod val="20000"/>
                    <a:lumOff val="80000"/>
                  </a:schemeClr>
                </a:solidFill>
              </a:defRPr>
            </a:lvl4pPr>
            <a:lvl5pPr marL="1714525" indent="-428631">
              <a:buFont typeface="Arial" panose="020B0604020202020204" pitchFamily="34" charset="0"/>
              <a:buChar char="•"/>
              <a:defRPr>
                <a:solidFill>
                  <a:schemeClr val="tx2">
                    <a:lumMod val="20000"/>
                    <a:lumOff val="8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67438" y="1393032"/>
            <a:ext cx="5186660" cy="4350990"/>
          </a:xfrm>
          <a:prstGeom prst="rect">
            <a:avLst/>
          </a:prstGeom>
        </p:spPr>
        <p:txBody>
          <a:bodyPr/>
          <a:lstStyle>
            <a:lvl1pPr>
              <a:defRPr>
                <a:solidFill>
                  <a:schemeClr val="tx2">
                    <a:lumMod val="20000"/>
                    <a:lumOff val="80000"/>
                  </a:schemeClr>
                </a:solidFill>
              </a:defRPr>
            </a:lvl1pPr>
            <a:lvl2pPr marL="750104" indent="-428631">
              <a:buFont typeface="Arial" panose="020B0604020202020204" pitchFamily="34" charset="0"/>
              <a:buChar char="•"/>
              <a:defRPr>
                <a:solidFill>
                  <a:schemeClr val="tx2">
                    <a:lumMod val="20000"/>
                    <a:lumOff val="80000"/>
                  </a:schemeClr>
                </a:solidFill>
              </a:defRPr>
            </a:lvl2pPr>
            <a:lvl3pPr marL="1071578" indent="-428631">
              <a:buFont typeface="Arial" panose="020B0604020202020204" pitchFamily="34" charset="0"/>
              <a:buChar char="•"/>
              <a:defRPr>
                <a:solidFill>
                  <a:schemeClr val="tx2">
                    <a:lumMod val="20000"/>
                    <a:lumOff val="80000"/>
                  </a:schemeClr>
                </a:solidFill>
              </a:defRPr>
            </a:lvl3pPr>
            <a:lvl4pPr marL="1393051" indent="-428631">
              <a:buFont typeface="Arial" panose="020B0604020202020204" pitchFamily="34" charset="0"/>
              <a:buChar char="•"/>
              <a:defRPr>
                <a:solidFill>
                  <a:schemeClr val="tx2">
                    <a:lumMod val="20000"/>
                    <a:lumOff val="80000"/>
                  </a:schemeClr>
                </a:solidFill>
              </a:defRPr>
            </a:lvl4pPr>
            <a:lvl5pPr marL="1714525" indent="-428631">
              <a:buFont typeface="Arial" panose="020B0604020202020204" pitchFamily="34" charset="0"/>
              <a:buChar char="•"/>
              <a:defRPr>
                <a:solidFill>
                  <a:schemeClr val="tx2">
                    <a:lumMod val="20000"/>
                    <a:lumOff val="8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2122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7903" y="365002"/>
            <a:ext cx="10516196" cy="706561"/>
          </a:xfrm>
          <a:prstGeom prst="rect">
            <a:avLst/>
          </a:prstGeom>
        </p:spPr>
        <p:txBody>
          <a:bodyPr/>
          <a:lstStyle>
            <a:lvl1pPr>
              <a:defRPr>
                <a:solidFill>
                  <a:schemeClr val="tx2">
                    <a:lumMod val="20000"/>
                    <a:lumOff val="80000"/>
                  </a:schemeClr>
                </a:solidFill>
              </a:defRPr>
            </a:lvl1pPr>
          </a:lstStyle>
          <a:p>
            <a:r>
              <a:rPr lang="en-US" dirty="0"/>
              <a:t>Click to edit Master title style</a:t>
            </a:r>
          </a:p>
        </p:txBody>
      </p:sp>
    </p:spTree>
    <p:extLst>
      <p:ext uri="{BB962C8B-B14F-4D97-AF65-F5344CB8AC3E}">
        <p14:creationId xmlns:p14="http://schemas.microsoft.com/office/powerpoint/2010/main" val="5937620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8835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bwMode="auto">
          <a:xfrm>
            <a:off x="0" y="2448107"/>
            <a:ext cx="12192000" cy="461599"/>
          </a:xfrm>
          <a:prstGeom prst="rect">
            <a:avLst/>
          </a:prstGeom>
          <a:solidFill>
            <a:srgbClr val="2E2E2E"/>
          </a:solidFill>
          <a:ln w="25400" cap="flat" cmpd="sng" algn="ctr">
            <a:noFill/>
            <a:prstDash val="solid"/>
            <a:bevel/>
            <a:headEnd type="none" w="med" len="med"/>
            <a:tailEnd type="none" w="med" len="med"/>
          </a:ln>
          <a:effectLst>
            <a:outerShdw algn="ctr" rotWithShape="0">
              <a:srgbClr val="000000">
                <a:alpha val="50000"/>
              </a:srgbClr>
            </a:outerShdw>
          </a:effectLst>
        </p:spPr>
        <p:txBody>
          <a:bodyPr vert="horz" wrap="square" lIns="35718" tIns="35718" rIns="35718" bIns="35718" numCol="1" rtlCol="0" anchor="ctr" anchorCtr="0" compatLnSpc="1">
            <a:prstTxWarp prst="textNoShape">
              <a:avLst/>
            </a:prstTxWarp>
            <a:spAutoFit/>
          </a:bodyPr>
          <a:lstStyle/>
          <a:p>
            <a:pPr marL="0" marR="0" indent="0" algn="ctr" defTabSz="410751" rtl="0" eaLnBrk="1" fontAlgn="base" latinLnBrk="0" hangingPunct="0">
              <a:lnSpc>
                <a:spcPct val="100000"/>
              </a:lnSpc>
              <a:spcBef>
                <a:spcPct val="0"/>
              </a:spcBef>
              <a:spcAft>
                <a:spcPct val="0"/>
              </a:spcAft>
              <a:buClrTx/>
              <a:buSzTx/>
              <a:buFontTx/>
              <a:buNone/>
              <a:tabLst/>
            </a:pPr>
            <a:endParaRPr kumimoji="0" lang="en-GB" sz="2531" b="0" i="0" u="none" strike="noStrike" cap="none" normalizeH="0" baseline="0">
              <a:ln>
                <a:noFill/>
              </a:ln>
              <a:solidFill>
                <a:srgbClr val="000000"/>
              </a:solidFill>
              <a:effectLst/>
              <a:latin typeface="DIN Medium" charset="0"/>
              <a:ea typeface="DIN Medium" charset="0"/>
              <a:cs typeface="DIN Medium" charset="0"/>
              <a:sym typeface="DIN Medium" charset="0"/>
            </a:endParaRPr>
          </a:p>
        </p:txBody>
      </p:sp>
    </p:spTree>
    <p:extLst>
      <p:ext uri="{BB962C8B-B14F-4D97-AF65-F5344CB8AC3E}">
        <p14:creationId xmlns:p14="http://schemas.microsoft.com/office/powerpoint/2010/main" val="2490049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524BC-7A72-7A58-AA1F-7B37DEF680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6AA0FC-3AFE-8B9F-5B0D-F373C52D61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0A7FB7-3DB1-9861-22A6-02A751127558}"/>
              </a:ext>
            </a:extLst>
          </p:cNvPr>
          <p:cNvSpPr>
            <a:spLocks noGrp="1"/>
          </p:cNvSpPr>
          <p:nvPr>
            <p:ph type="dt" sz="half" idx="10"/>
          </p:nvPr>
        </p:nvSpPr>
        <p:spPr/>
        <p:txBody>
          <a:bodyPr/>
          <a:lstStyle/>
          <a:p>
            <a:fld id="{14340E58-CC29-4F2E-B3AF-FDAA33C9E331}" type="datetimeFigureOut">
              <a:rPr lang="en-US" smtClean="0"/>
              <a:t>10/8/2022</a:t>
            </a:fld>
            <a:endParaRPr lang="en-US"/>
          </a:p>
        </p:txBody>
      </p:sp>
      <p:sp>
        <p:nvSpPr>
          <p:cNvPr id="5" name="Footer Placeholder 4">
            <a:extLst>
              <a:ext uri="{FF2B5EF4-FFF2-40B4-BE49-F238E27FC236}">
                <a16:creationId xmlns:a16="http://schemas.microsoft.com/office/drawing/2014/main" id="{8D5C33A7-CF47-F730-E4BD-BC1756678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9582B-D10B-E1DC-E513-17D144AE1930}"/>
              </a:ext>
            </a:extLst>
          </p:cNvPr>
          <p:cNvSpPr>
            <a:spLocks noGrp="1"/>
          </p:cNvSpPr>
          <p:nvPr>
            <p:ph type="sldNum" sz="quarter" idx="12"/>
          </p:nvPr>
        </p:nvSpPr>
        <p:spPr/>
        <p:txBody>
          <a:bodyPr/>
          <a:lstStyle/>
          <a:p>
            <a:fld id="{5A9654FE-0D02-4AED-93D7-94435A2F1397}" type="slidenum">
              <a:rPr lang="en-US" smtClean="0"/>
              <a:t>‹#›</a:t>
            </a:fld>
            <a:endParaRPr lang="en-US"/>
          </a:p>
        </p:txBody>
      </p:sp>
    </p:spTree>
    <p:extLst>
      <p:ext uri="{BB962C8B-B14F-4D97-AF65-F5344CB8AC3E}">
        <p14:creationId xmlns:p14="http://schemas.microsoft.com/office/powerpoint/2010/main" val="19596311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391" y="457646"/>
            <a:ext cx="3932039" cy="1599531"/>
          </a:xfrm>
          <a:prstGeom prst="rect">
            <a:avLst/>
          </a:prstGeom>
        </p:spPr>
        <p:txBody>
          <a:bodyPr anchor="b"/>
          <a:lstStyle>
            <a:lvl1pPr>
              <a:defRPr sz="3000"/>
            </a:lvl1pPr>
          </a:lstStyle>
          <a:p>
            <a:r>
              <a:rPr lang="en-US"/>
              <a:t>Click to edit Master title style</a:t>
            </a:r>
          </a:p>
        </p:txBody>
      </p:sp>
      <p:sp>
        <p:nvSpPr>
          <p:cNvPr id="3" name="Content Placeholder 2"/>
          <p:cNvSpPr>
            <a:spLocks noGrp="1"/>
          </p:cNvSpPr>
          <p:nvPr>
            <p:ph idx="1"/>
          </p:nvPr>
        </p:nvSpPr>
        <p:spPr>
          <a:xfrm>
            <a:off x="5183684" y="987848"/>
            <a:ext cx="6171902" cy="4873377"/>
          </a:xfrm>
          <a:prstGeom prst="rect">
            <a:avLst/>
          </a:prstGeo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391" y="2057177"/>
            <a:ext cx="3932039" cy="3811860"/>
          </a:xfrm>
          <a:prstGeom prst="rect">
            <a:avLst/>
          </a:prstGeom>
        </p:spPr>
        <p:txBody>
          <a:bodyPr/>
          <a:lstStyle>
            <a:lvl1pPr marL="0" indent="0">
              <a:buNone/>
              <a:defRPr sz="1500"/>
            </a:lvl1pPr>
            <a:lvl2pPr marL="428631" indent="0">
              <a:buNone/>
              <a:defRPr sz="1313"/>
            </a:lvl2pPr>
            <a:lvl3pPr marL="857262" indent="0">
              <a:buNone/>
              <a:defRPr sz="1125"/>
            </a:lvl3pPr>
            <a:lvl4pPr marL="1285893" indent="0">
              <a:buNone/>
              <a:defRPr sz="937"/>
            </a:lvl4pPr>
            <a:lvl5pPr marL="1714525" indent="0">
              <a:buNone/>
              <a:defRPr sz="937"/>
            </a:lvl5pPr>
            <a:lvl6pPr marL="2143156" indent="0">
              <a:buNone/>
              <a:defRPr sz="937"/>
            </a:lvl6pPr>
            <a:lvl7pPr marL="2571787" indent="0">
              <a:buNone/>
              <a:defRPr sz="937"/>
            </a:lvl7pPr>
            <a:lvl8pPr marL="3000418" indent="0">
              <a:buNone/>
              <a:defRPr sz="937"/>
            </a:lvl8pPr>
            <a:lvl9pPr marL="3429050" indent="0">
              <a:buNone/>
              <a:defRPr sz="937"/>
            </a:lvl9pPr>
          </a:lstStyle>
          <a:p>
            <a:pPr lvl="0"/>
            <a:r>
              <a:rPr lang="en-US"/>
              <a:t>Click to edit Master text styles</a:t>
            </a:r>
          </a:p>
        </p:txBody>
      </p:sp>
    </p:spTree>
    <p:extLst>
      <p:ext uri="{BB962C8B-B14F-4D97-AF65-F5344CB8AC3E}">
        <p14:creationId xmlns:p14="http://schemas.microsoft.com/office/powerpoint/2010/main" val="3289472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391" y="457646"/>
            <a:ext cx="3932039" cy="1599531"/>
          </a:xfrm>
          <a:prstGeom prst="rect">
            <a:avLst/>
          </a:prstGeom>
        </p:spPr>
        <p:txBody>
          <a:bodyPr anchor="b"/>
          <a:lstStyle>
            <a:lvl1pPr>
              <a:defRPr sz="3000"/>
            </a:lvl1pPr>
          </a:lstStyle>
          <a:p>
            <a:r>
              <a:rPr lang="en-US"/>
              <a:t>Click to edit Master title style</a:t>
            </a:r>
          </a:p>
        </p:txBody>
      </p:sp>
      <p:sp>
        <p:nvSpPr>
          <p:cNvPr id="3" name="Picture Placeholder 2"/>
          <p:cNvSpPr>
            <a:spLocks noGrp="1"/>
          </p:cNvSpPr>
          <p:nvPr>
            <p:ph type="pic" idx="1"/>
          </p:nvPr>
        </p:nvSpPr>
        <p:spPr>
          <a:xfrm>
            <a:off x="5183684" y="987848"/>
            <a:ext cx="6171902" cy="4873377"/>
          </a:xfrm>
          <a:prstGeom prst="rect">
            <a:avLst/>
          </a:prstGeom>
        </p:spPr>
        <p:txBody>
          <a:bodyPr/>
          <a:lstStyle>
            <a:lvl1pPr marL="0" indent="0">
              <a:buNone/>
              <a:defRPr sz="3000"/>
            </a:lvl1pPr>
            <a:lvl2pPr marL="428631" indent="0">
              <a:buNone/>
              <a:defRPr sz="2625"/>
            </a:lvl2pPr>
            <a:lvl3pPr marL="857262" indent="0">
              <a:buNone/>
              <a:defRPr sz="2250"/>
            </a:lvl3pPr>
            <a:lvl4pPr marL="1285893" indent="0">
              <a:buNone/>
              <a:defRPr sz="1875"/>
            </a:lvl4pPr>
            <a:lvl5pPr marL="1714525" indent="0">
              <a:buNone/>
              <a:defRPr sz="1875"/>
            </a:lvl5pPr>
            <a:lvl6pPr marL="2143156" indent="0">
              <a:buNone/>
              <a:defRPr sz="1875"/>
            </a:lvl6pPr>
            <a:lvl7pPr marL="2571787" indent="0">
              <a:buNone/>
              <a:defRPr sz="1875"/>
            </a:lvl7pPr>
            <a:lvl8pPr marL="3000418" indent="0">
              <a:buNone/>
              <a:defRPr sz="1875"/>
            </a:lvl8pPr>
            <a:lvl9pPr marL="3429050" indent="0">
              <a:buNone/>
              <a:defRPr sz="1875"/>
            </a:lvl9pPr>
          </a:lstStyle>
          <a:p>
            <a:pPr lvl="0"/>
            <a:endParaRPr lang="en-US" noProof="0">
              <a:sym typeface="DIN Medium" charset="0"/>
            </a:endParaRPr>
          </a:p>
        </p:txBody>
      </p:sp>
      <p:sp>
        <p:nvSpPr>
          <p:cNvPr id="4" name="Text Placeholder 3"/>
          <p:cNvSpPr>
            <a:spLocks noGrp="1"/>
          </p:cNvSpPr>
          <p:nvPr>
            <p:ph type="body" sz="half" idx="2"/>
          </p:nvPr>
        </p:nvSpPr>
        <p:spPr>
          <a:xfrm>
            <a:off x="839391" y="2057177"/>
            <a:ext cx="3932039" cy="3811860"/>
          </a:xfrm>
          <a:prstGeom prst="rect">
            <a:avLst/>
          </a:prstGeom>
        </p:spPr>
        <p:txBody>
          <a:bodyPr/>
          <a:lstStyle>
            <a:lvl1pPr marL="0" indent="0">
              <a:buNone/>
              <a:defRPr sz="1500"/>
            </a:lvl1pPr>
            <a:lvl2pPr marL="428631" indent="0">
              <a:buNone/>
              <a:defRPr sz="1313"/>
            </a:lvl2pPr>
            <a:lvl3pPr marL="857262" indent="0">
              <a:buNone/>
              <a:defRPr sz="1125"/>
            </a:lvl3pPr>
            <a:lvl4pPr marL="1285893" indent="0">
              <a:buNone/>
              <a:defRPr sz="937"/>
            </a:lvl4pPr>
            <a:lvl5pPr marL="1714525" indent="0">
              <a:buNone/>
              <a:defRPr sz="937"/>
            </a:lvl5pPr>
            <a:lvl6pPr marL="2143156" indent="0">
              <a:buNone/>
              <a:defRPr sz="937"/>
            </a:lvl6pPr>
            <a:lvl7pPr marL="2571787" indent="0">
              <a:buNone/>
              <a:defRPr sz="937"/>
            </a:lvl7pPr>
            <a:lvl8pPr marL="3000418" indent="0">
              <a:buNone/>
              <a:defRPr sz="937"/>
            </a:lvl8pPr>
            <a:lvl9pPr marL="3429050" indent="0">
              <a:buNone/>
              <a:defRPr sz="937"/>
            </a:lvl9pPr>
          </a:lstStyle>
          <a:p>
            <a:pPr lvl="0"/>
            <a:r>
              <a:rPr lang="en-US"/>
              <a:t>Click to edit Master text styles</a:t>
            </a:r>
          </a:p>
        </p:txBody>
      </p:sp>
    </p:spTree>
    <p:extLst>
      <p:ext uri="{BB962C8B-B14F-4D97-AF65-F5344CB8AC3E}">
        <p14:creationId xmlns:p14="http://schemas.microsoft.com/office/powerpoint/2010/main" val="14725949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7903" y="365001"/>
            <a:ext cx="10516196" cy="1326059"/>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7903" y="1826122"/>
            <a:ext cx="10516196" cy="435099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48167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5794" y="365001"/>
            <a:ext cx="2628305" cy="581211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7902" y="365001"/>
            <a:ext cx="7745016" cy="581211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05772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562707" y="1371600"/>
            <a:ext cx="109728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a:t>Click to edit Master title style</a:t>
            </a:r>
          </a:p>
        </p:txBody>
      </p:sp>
      <p:sp>
        <p:nvSpPr>
          <p:cNvPr id="28" name="Date Placeholder 27"/>
          <p:cNvSpPr>
            <a:spLocks noGrp="1"/>
          </p:cNvSpPr>
          <p:nvPr>
            <p:ph type="dt" sz="half" idx="10"/>
          </p:nvPr>
        </p:nvSpPr>
        <p:spPr/>
        <p:txBody>
          <a:bodyPr/>
          <a:lstStyle/>
          <a:p>
            <a:pPr>
              <a:defRPr/>
            </a:pPr>
            <a:fld id="{45E8C878-A833-475E-B678-CD41EE01E97E}" type="datetimeFigureOut">
              <a:rPr lang="en-US" smtClean="0"/>
              <a:pPr>
                <a:defRPr/>
              </a:pPr>
              <a:t>10/8/2022</a:t>
            </a:fld>
            <a:endParaRPr lang="en-US"/>
          </a:p>
        </p:txBody>
      </p:sp>
      <p:sp>
        <p:nvSpPr>
          <p:cNvPr id="17" name="Footer Placeholder 16"/>
          <p:cNvSpPr>
            <a:spLocks noGrp="1"/>
          </p:cNvSpPr>
          <p:nvPr>
            <p:ph type="ftr" sz="quarter" idx="11"/>
          </p:nvPr>
        </p:nvSpPr>
        <p:spPr/>
        <p:txBody>
          <a:bodyPr/>
          <a:lstStyle/>
          <a:p>
            <a:pPr>
              <a:defRPr/>
            </a:pPr>
            <a:endParaRPr lang="en-US"/>
          </a:p>
        </p:txBody>
      </p:sp>
      <p:sp>
        <p:nvSpPr>
          <p:cNvPr id="29" name="Slide Number Placeholder 28"/>
          <p:cNvSpPr>
            <a:spLocks noGrp="1"/>
          </p:cNvSpPr>
          <p:nvPr>
            <p:ph type="sldNum" sz="quarter" idx="12"/>
          </p:nvPr>
        </p:nvSpPr>
        <p:spPr/>
        <p:txBody>
          <a:bodyPr/>
          <a:lstStyle/>
          <a:p>
            <a:pPr>
              <a:defRPr/>
            </a:pPr>
            <a:fld id="{D44A942A-16C7-46BA-8A0E-377379D01586}" type="slidenum">
              <a:rPr lang="en-US" smtClean="0"/>
              <a:pPr>
                <a:defRPr/>
              </a:pPr>
              <a:t>‹#›</a:t>
            </a:fld>
            <a:endParaRPr lang="en-US"/>
          </a:p>
        </p:txBody>
      </p:sp>
      <p:sp>
        <p:nvSpPr>
          <p:cNvPr id="9" name="Subtitle 8"/>
          <p:cNvSpPr>
            <a:spLocks noGrp="1"/>
          </p:cNvSpPr>
          <p:nvPr>
            <p:ph type="subTitle" idx="1"/>
          </p:nvPr>
        </p:nvSpPr>
        <p:spPr>
          <a:xfrm>
            <a:off x="1828800" y="3331698"/>
            <a:ext cx="85344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Tree>
    <p:extLst>
      <p:ext uri="{BB962C8B-B14F-4D97-AF65-F5344CB8AC3E}">
        <p14:creationId xmlns:p14="http://schemas.microsoft.com/office/powerpoint/2010/main" val="9978024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9EFA1E26-184D-4003-803A-742E27A4182A}" type="datetimeFigureOut">
              <a:rPr lang="en-US" smtClean="0"/>
              <a:pPr>
                <a:defRPr/>
              </a:pPr>
              <a:t>10/8/2022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7BACFA4-7A4A-4197-916F-B1956F874B75}" type="slidenum">
              <a:rPr lang="en-US" smtClean="0"/>
              <a:pPr>
                <a:defRPr/>
              </a:pPr>
              <a:t>‹#›</a:t>
            </a:fld>
            <a:endParaRPr lang="en-US"/>
          </a:p>
        </p:txBody>
      </p:sp>
    </p:spTree>
    <p:extLst>
      <p:ext uri="{BB962C8B-B14F-4D97-AF65-F5344CB8AC3E}">
        <p14:creationId xmlns:p14="http://schemas.microsoft.com/office/powerpoint/2010/main" val="8832303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33600" y="609600"/>
            <a:ext cx="94488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2133600" y="2507786"/>
            <a:ext cx="94488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defRPr/>
            </a:pPr>
            <a:fld id="{577AA9D4-DD50-4655-AA9F-BB884E369231}" type="datetimeFigureOut">
              <a:rPr lang="en-US" smtClean="0"/>
              <a:pPr>
                <a:defRPr/>
              </a:pPr>
              <a:t>10/8/2022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a:xfrm>
            <a:off x="10566400" y="6416676"/>
            <a:ext cx="1016000" cy="365125"/>
          </a:xfrm>
        </p:spPr>
        <p:txBody>
          <a:bodyPr/>
          <a:lstStyle/>
          <a:p>
            <a:pPr>
              <a:defRPr/>
            </a:pPr>
            <a:fld id="{1D6680F2-F2F8-44F6-B273-539BBDA21A3F}" type="slidenum">
              <a:rPr lang="en-US" smtClean="0"/>
              <a:pPr>
                <a:defRPr/>
              </a:pPr>
              <a:t>‹#›</a:t>
            </a:fld>
            <a:endParaRPr lang="en-US"/>
          </a:p>
        </p:txBody>
      </p:sp>
    </p:spTree>
    <p:extLst>
      <p:ext uri="{BB962C8B-B14F-4D97-AF65-F5344CB8AC3E}">
        <p14:creationId xmlns:p14="http://schemas.microsoft.com/office/powerpoint/2010/main" val="3130449848"/>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fld id="{9627A465-6097-447B-9B97-404ECABBD832}" type="datetimeFigureOut">
              <a:rPr lang="en-US" smtClean="0"/>
              <a:pPr>
                <a:defRPr/>
              </a:pPr>
              <a:t>10/8/2022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A80D03B-7E8D-4D4C-8753-7C189A031EA4}" type="slidenum">
              <a:rPr lang="en-US" smtClean="0"/>
              <a:pPr>
                <a:defRPr/>
              </a:pPr>
              <a:t>‹#›</a:t>
            </a:fld>
            <a:endParaRPr lang="en-US"/>
          </a:p>
        </p:txBody>
      </p:sp>
    </p:spTree>
    <p:extLst>
      <p:ext uri="{BB962C8B-B14F-4D97-AF65-F5344CB8AC3E}">
        <p14:creationId xmlns:p14="http://schemas.microsoft.com/office/powerpoint/2010/main" val="19197837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535113"/>
            <a:ext cx="5386917"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8" y="1535113"/>
            <a:ext cx="5389033"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362201"/>
            <a:ext cx="5386917"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2362201"/>
            <a:ext cx="5389033"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defRPr/>
            </a:pPr>
            <a:fld id="{20789990-E6B4-4B76-B615-93F1F508B074}" type="datetimeFigureOut">
              <a:rPr lang="en-US" smtClean="0"/>
              <a:pPr>
                <a:defRPr/>
              </a:pPr>
              <a:t>10/8/2022</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89BD42F7-A8A5-4ABF-8296-65BE9F6D989E}" type="slidenum">
              <a:rPr lang="en-US" smtClean="0"/>
              <a:pPr>
                <a:defRPr/>
              </a:pPr>
              <a:t>‹#›</a:t>
            </a:fld>
            <a:endParaRPr lang="en-US"/>
          </a:p>
        </p:txBody>
      </p:sp>
    </p:spTree>
    <p:extLst>
      <p:ext uri="{BB962C8B-B14F-4D97-AF65-F5344CB8AC3E}">
        <p14:creationId xmlns:p14="http://schemas.microsoft.com/office/powerpoint/2010/main" val="1044516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a:defRPr/>
            </a:pPr>
            <a:fld id="{7FFB5C81-D60B-463B-B9C0-8348C552E2DD}" type="datetimeFigureOut">
              <a:rPr lang="en-US" smtClean="0"/>
              <a:pPr>
                <a:defRPr/>
              </a:pPr>
              <a:t>10/8/2022</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94FCC2C6-57ED-405C-9913-54CA4B5B4923}" type="slidenum">
              <a:rPr lang="en-US" smtClean="0"/>
              <a:pPr>
                <a:defRPr/>
              </a:pPr>
              <a:t>‹#›</a:t>
            </a:fld>
            <a:endParaRPr lang="en-US"/>
          </a:p>
        </p:txBody>
      </p:sp>
    </p:spTree>
    <p:extLst>
      <p:ext uri="{BB962C8B-B14F-4D97-AF65-F5344CB8AC3E}">
        <p14:creationId xmlns:p14="http://schemas.microsoft.com/office/powerpoint/2010/main" val="2304457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D3BDC-8629-2303-51D2-A15B92DE28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18B9B2-4D8D-36D0-B631-7037001754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90C1EB-8ADE-C893-5871-EE6BEF4D8744}"/>
              </a:ext>
            </a:extLst>
          </p:cNvPr>
          <p:cNvSpPr>
            <a:spLocks noGrp="1"/>
          </p:cNvSpPr>
          <p:nvPr>
            <p:ph type="dt" sz="half" idx="10"/>
          </p:nvPr>
        </p:nvSpPr>
        <p:spPr/>
        <p:txBody>
          <a:bodyPr/>
          <a:lstStyle/>
          <a:p>
            <a:fld id="{14340E58-CC29-4F2E-B3AF-FDAA33C9E331}" type="datetimeFigureOut">
              <a:rPr lang="en-US" smtClean="0"/>
              <a:t>10/8/2022</a:t>
            </a:fld>
            <a:endParaRPr lang="en-US"/>
          </a:p>
        </p:txBody>
      </p:sp>
      <p:sp>
        <p:nvSpPr>
          <p:cNvPr id="5" name="Footer Placeholder 4">
            <a:extLst>
              <a:ext uri="{FF2B5EF4-FFF2-40B4-BE49-F238E27FC236}">
                <a16:creationId xmlns:a16="http://schemas.microsoft.com/office/drawing/2014/main" id="{A590AA9D-F21B-E9A7-F015-B24FCD996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0AD64C-6DB1-B9E2-0FA4-F4F936FA9B08}"/>
              </a:ext>
            </a:extLst>
          </p:cNvPr>
          <p:cNvSpPr>
            <a:spLocks noGrp="1"/>
          </p:cNvSpPr>
          <p:nvPr>
            <p:ph type="sldNum" sz="quarter" idx="12"/>
          </p:nvPr>
        </p:nvSpPr>
        <p:spPr/>
        <p:txBody>
          <a:bodyPr/>
          <a:lstStyle/>
          <a:p>
            <a:fld id="{5A9654FE-0D02-4AED-93D7-94435A2F1397}" type="slidenum">
              <a:rPr lang="en-US" smtClean="0"/>
              <a:t>‹#›</a:t>
            </a:fld>
            <a:endParaRPr lang="en-US"/>
          </a:p>
        </p:txBody>
      </p:sp>
    </p:spTree>
    <p:extLst>
      <p:ext uri="{BB962C8B-B14F-4D97-AF65-F5344CB8AC3E}">
        <p14:creationId xmlns:p14="http://schemas.microsoft.com/office/powerpoint/2010/main" val="42703687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5E25D830-BBB0-4951-A8FA-7855660295AB}" type="datetimeFigureOut">
              <a:rPr lang="en-US" smtClean="0"/>
              <a:pPr>
                <a:defRPr/>
              </a:pPr>
              <a:t>10/8/2022</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BD1A3471-9C9F-467C-9BE4-632F663B704C}" type="slidenum">
              <a:rPr lang="en-US" smtClean="0"/>
              <a:pPr>
                <a:defRPr/>
              </a:pPr>
              <a:t>‹#›</a:t>
            </a:fld>
            <a:endParaRPr lang="en-US"/>
          </a:p>
        </p:txBody>
      </p:sp>
    </p:spTree>
    <p:extLst>
      <p:ext uri="{BB962C8B-B14F-4D97-AF65-F5344CB8AC3E}">
        <p14:creationId xmlns:p14="http://schemas.microsoft.com/office/powerpoint/2010/main" val="9027494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a:t>Click to edit Master title style</a:t>
            </a:r>
          </a:p>
        </p:txBody>
      </p:sp>
      <p:sp>
        <p:nvSpPr>
          <p:cNvPr id="3" name="Text Placeholder 2"/>
          <p:cNvSpPr>
            <a:spLocks noGrp="1"/>
          </p:cNvSpPr>
          <p:nvPr>
            <p:ph type="body" idx="2"/>
          </p:nvPr>
        </p:nvSpPr>
        <p:spPr>
          <a:xfrm>
            <a:off x="609601" y="1524001"/>
            <a:ext cx="4011084"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733" y="273051"/>
            <a:ext cx="6815667"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fld id="{D7EF4049-99AF-4F47-80B1-E407909A7FCD}" type="datetimeFigureOut">
              <a:rPr lang="en-US" smtClean="0"/>
              <a:pPr>
                <a:defRPr/>
              </a:pPr>
              <a:t>10/8/2022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ADA3CED-3F23-4B20-9052-31E9E7C460D7}" type="slidenum">
              <a:rPr lang="en-US" smtClean="0"/>
              <a:pPr>
                <a:defRPr/>
              </a:pPr>
              <a:t>‹#›</a:t>
            </a:fld>
            <a:endParaRPr lang="en-US"/>
          </a:p>
        </p:txBody>
      </p:sp>
    </p:spTree>
    <p:extLst>
      <p:ext uri="{BB962C8B-B14F-4D97-AF65-F5344CB8AC3E}">
        <p14:creationId xmlns:p14="http://schemas.microsoft.com/office/powerpoint/2010/main" val="8521952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8400" y="609600"/>
            <a:ext cx="7315200" cy="522288"/>
          </a:xfrm>
        </p:spPr>
        <p:txBody>
          <a:bodyPr lIns="45720" rIns="45720" bIns="0" anchor="b">
            <a:sp3d prstMaterial="softEdge"/>
          </a:bodyPr>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2438400" y="1831975"/>
            <a:ext cx="73152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marL="0" indent="0" algn="l" rtl="0" eaLnBrk="1" latinLnBrk="0" hangingPunct="1">
              <a:buNone/>
              <a:defRPr sz="3200"/>
            </a:lvl1pPr>
          </a:lstStyle>
          <a:p>
            <a:pPr marL="0" algn="l" rtl="0" eaLnBrk="1" latinLnBrk="0" hangingPunct="1"/>
            <a:r>
              <a:rPr kumimoji="0" lang="en-US">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2438400" y="1166787"/>
            <a:ext cx="73152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defRPr/>
            </a:pPr>
            <a:fld id="{201DC8FF-BC9E-4E99-9128-67F0311733D0}" type="datetimeFigureOut">
              <a:rPr lang="en-US" smtClean="0"/>
              <a:pPr>
                <a:defRPr/>
              </a:pPr>
              <a:t>10/8/2022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8686B0C7-5325-431C-86E7-91EF195CAAA4}" type="slidenum">
              <a:rPr lang="en-US" smtClean="0"/>
              <a:pPr>
                <a:defRPr/>
              </a:pPr>
              <a:t>‹#›</a:t>
            </a:fld>
            <a:endParaRPr lang="en-US"/>
          </a:p>
        </p:txBody>
      </p:sp>
    </p:spTree>
    <p:extLst>
      <p:ext uri="{BB962C8B-B14F-4D97-AF65-F5344CB8AC3E}">
        <p14:creationId xmlns:p14="http://schemas.microsoft.com/office/powerpoint/2010/main" val="12645164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757EABAA-EC30-40FF-84F3-2876F6CBA74E}" type="datetimeFigureOut">
              <a:rPr lang="en-US" smtClean="0"/>
              <a:pPr>
                <a:defRPr/>
              </a:pPr>
              <a:t>10/8/2022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AC73531-5486-46BA-A169-7EDE6F35619F}" type="slidenum">
              <a:rPr lang="en-US" smtClean="0"/>
              <a:pPr>
                <a:defRPr/>
              </a:pPr>
              <a:t>‹#›</a:t>
            </a:fld>
            <a:endParaRPr lang="en-US"/>
          </a:p>
        </p:txBody>
      </p:sp>
    </p:spTree>
    <p:extLst>
      <p:ext uri="{BB962C8B-B14F-4D97-AF65-F5344CB8AC3E}">
        <p14:creationId xmlns:p14="http://schemas.microsoft.com/office/powerpoint/2010/main" val="17105288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6CD98DFA-CB1C-46BD-BA48-98972D903FAF}" type="datetimeFigureOut">
              <a:rPr lang="en-US" smtClean="0"/>
              <a:pPr>
                <a:defRPr/>
              </a:pPr>
              <a:t>10/8/2022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287071D-45C2-4958-82D4-E0D6836CC249}" type="slidenum">
              <a:rPr lang="en-US" smtClean="0"/>
              <a:pPr>
                <a:defRPr/>
              </a:pPr>
              <a:t>‹#›</a:t>
            </a:fld>
            <a:endParaRPr lang="en-US"/>
          </a:p>
        </p:txBody>
      </p:sp>
    </p:spTree>
    <p:extLst>
      <p:ext uri="{BB962C8B-B14F-4D97-AF65-F5344CB8AC3E}">
        <p14:creationId xmlns:p14="http://schemas.microsoft.com/office/powerpoint/2010/main" val="37560019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7D4AB0C-7903-4B97-9985-B0DB4D2CF852}" type="datetimeFigureOut">
              <a:rPr lang="en-US"/>
              <a:pPr>
                <a:defRPr/>
              </a:pPr>
              <a:t>10/8/2022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E670B95-2965-4908-9643-4B211ADC38EE}" type="slidenum">
              <a:rPr lang="en-US"/>
              <a:pPr>
                <a:defRPr/>
              </a:pPr>
              <a:t>‹#›</a:t>
            </a:fld>
            <a:endParaRPr lang="en-US"/>
          </a:p>
        </p:txBody>
      </p:sp>
    </p:spTree>
    <p:extLst>
      <p:ext uri="{BB962C8B-B14F-4D97-AF65-F5344CB8AC3E}">
        <p14:creationId xmlns:p14="http://schemas.microsoft.com/office/powerpoint/2010/main" val="4524029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0" name="Rectangle 9"/>
          <p:cNvSpPr/>
          <p:nvPr userDrawn="1"/>
        </p:nvSpPr>
        <p:spPr>
          <a:xfrm>
            <a:off x="0" y="0"/>
            <a:ext cx="12192000" cy="1143000"/>
          </a:xfrm>
          <a:prstGeom prst="rect">
            <a:avLst/>
          </a:prstGeom>
          <a:solidFill>
            <a:schemeClr val="bg1">
              <a:lumMod val="95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7" descr="BPPT Ribbon.png"/>
          <p:cNvPicPr>
            <a:picLocks noChangeAspect="1"/>
          </p:cNvPicPr>
          <p:nvPr userDrawn="1"/>
        </p:nvPicPr>
        <p:blipFill>
          <a:blip r:embed="rId2">
            <a:duotone>
              <a:schemeClr val="bg2">
                <a:shade val="45000"/>
                <a:satMod val="135000"/>
              </a:schemeClr>
              <a:prstClr val="white"/>
            </a:duotone>
          </a:blip>
          <a:srcRect/>
          <a:stretch>
            <a:fillRect/>
          </a:stretch>
        </p:blipFill>
        <p:spPr bwMode="auto">
          <a:xfrm>
            <a:off x="0" y="6581777"/>
            <a:ext cx="12192000" cy="276225"/>
          </a:xfrm>
          <a:prstGeom prst="rect">
            <a:avLst/>
          </a:prstGeom>
          <a:noFill/>
          <a:ln w="9525">
            <a:noFill/>
            <a:miter lim="800000"/>
            <a:headEnd/>
            <a:tailEnd/>
          </a:ln>
        </p:spPr>
      </p:pic>
    </p:spTree>
    <p:extLst>
      <p:ext uri="{BB962C8B-B14F-4D97-AF65-F5344CB8AC3E}">
        <p14:creationId xmlns:p14="http://schemas.microsoft.com/office/powerpoint/2010/main" val="17503866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C39C-B3D2-4E99-A1C9-760197B29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02208C-8E0A-4634-A396-8F8E71AEFF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ADD1EE-7C09-476B-A4A9-5713A12D787C}"/>
              </a:ext>
            </a:extLst>
          </p:cNvPr>
          <p:cNvSpPr>
            <a:spLocks noGrp="1"/>
          </p:cNvSpPr>
          <p:nvPr>
            <p:ph type="dt" sz="half" idx="10"/>
          </p:nvPr>
        </p:nvSpPr>
        <p:spPr/>
        <p:txBody>
          <a:bodyPr/>
          <a:lstStyle/>
          <a:p>
            <a:fld id="{16D519B1-C545-4C5B-AF66-9460F650860A}" type="datetimeFigureOut">
              <a:rPr lang="en-US" smtClean="0"/>
              <a:t>10/8/2022</a:t>
            </a:fld>
            <a:endParaRPr lang="en-US"/>
          </a:p>
        </p:txBody>
      </p:sp>
      <p:sp>
        <p:nvSpPr>
          <p:cNvPr id="5" name="Footer Placeholder 4">
            <a:extLst>
              <a:ext uri="{FF2B5EF4-FFF2-40B4-BE49-F238E27FC236}">
                <a16:creationId xmlns:a16="http://schemas.microsoft.com/office/drawing/2014/main" id="{A117BD84-9A68-4BC2-A3B2-EC62B67C8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BC7197-12BF-4FD0-B136-77A61EEFDA5C}"/>
              </a:ext>
            </a:extLst>
          </p:cNvPr>
          <p:cNvSpPr>
            <a:spLocks noGrp="1"/>
          </p:cNvSpPr>
          <p:nvPr>
            <p:ph type="sldNum" sz="quarter" idx="12"/>
          </p:nvPr>
        </p:nvSpPr>
        <p:spPr/>
        <p:txBody>
          <a:bodyPr/>
          <a:lstStyle/>
          <a:p>
            <a:fld id="{24387B56-89F1-40AE-9A72-4FFE32ED64C4}" type="slidenum">
              <a:rPr lang="en-US" smtClean="0"/>
              <a:t>‹#›</a:t>
            </a:fld>
            <a:endParaRPr lang="en-US"/>
          </a:p>
        </p:txBody>
      </p:sp>
    </p:spTree>
    <p:extLst>
      <p:ext uri="{BB962C8B-B14F-4D97-AF65-F5344CB8AC3E}">
        <p14:creationId xmlns:p14="http://schemas.microsoft.com/office/powerpoint/2010/main" val="42500615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CA38-E3FA-451E-B184-C34A085B79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1742E-6ACA-40DF-949C-F778758480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0D93A8-B5B0-4F4C-8F91-10D78A01F79A}"/>
              </a:ext>
            </a:extLst>
          </p:cNvPr>
          <p:cNvSpPr>
            <a:spLocks noGrp="1"/>
          </p:cNvSpPr>
          <p:nvPr>
            <p:ph type="dt" sz="half" idx="10"/>
          </p:nvPr>
        </p:nvSpPr>
        <p:spPr/>
        <p:txBody>
          <a:bodyPr/>
          <a:lstStyle/>
          <a:p>
            <a:fld id="{16D519B1-C545-4C5B-AF66-9460F650860A}" type="datetimeFigureOut">
              <a:rPr lang="en-US" smtClean="0"/>
              <a:t>10/8/2022</a:t>
            </a:fld>
            <a:endParaRPr lang="en-US"/>
          </a:p>
        </p:txBody>
      </p:sp>
      <p:sp>
        <p:nvSpPr>
          <p:cNvPr id="5" name="Footer Placeholder 4">
            <a:extLst>
              <a:ext uri="{FF2B5EF4-FFF2-40B4-BE49-F238E27FC236}">
                <a16:creationId xmlns:a16="http://schemas.microsoft.com/office/drawing/2014/main" id="{DC39E974-DE3B-4818-82BF-28CCB6617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F6EB2A-C114-4F4A-B4BD-6FBE552741B7}"/>
              </a:ext>
            </a:extLst>
          </p:cNvPr>
          <p:cNvSpPr>
            <a:spLocks noGrp="1"/>
          </p:cNvSpPr>
          <p:nvPr>
            <p:ph type="sldNum" sz="quarter" idx="12"/>
          </p:nvPr>
        </p:nvSpPr>
        <p:spPr/>
        <p:txBody>
          <a:bodyPr/>
          <a:lstStyle/>
          <a:p>
            <a:fld id="{24387B56-89F1-40AE-9A72-4FFE32ED64C4}" type="slidenum">
              <a:rPr lang="en-US" smtClean="0"/>
              <a:t>‹#›</a:t>
            </a:fld>
            <a:endParaRPr lang="en-US"/>
          </a:p>
        </p:txBody>
      </p:sp>
    </p:spTree>
    <p:extLst>
      <p:ext uri="{BB962C8B-B14F-4D97-AF65-F5344CB8AC3E}">
        <p14:creationId xmlns:p14="http://schemas.microsoft.com/office/powerpoint/2010/main" val="459628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C0A1E-AD9C-410A-8E64-4387782E43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52286F-4401-45C3-9649-875F6D5B9D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B0250D-C769-404F-9098-F98CB0E8AAAB}"/>
              </a:ext>
            </a:extLst>
          </p:cNvPr>
          <p:cNvSpPr>
            <a:spLocks noGrp="1"/>
          </p:cNvSpPr>
          <p:nvPr>
            <p:ph type="dt" sz="half" idx="10"/>
          </p:nvPr>
        </p:nvSpPr>
        <p:spPr/>
        <p:txBody>
          <a:bodyPr/>
          <a:lstStyle/>
          <a:p>
            <a:fld id="{16D519B1-C545-4C5B-AF66-9460F650860A}" type="datetimeFigureOut">
              <a:rPr lang="en-US" smtClean="0"/>
              <a:t>10/8/2022</a:t>
            </a:fld>
            <a:endParaRPr lang="en-US"/>
          </a:p>
        </p:txBody>
      </p:sp>
      <p:sp>
        <p:nvSpPr>
          <p:cNvPr id="5" name="Footer Placeholder 4">
            <a:extLst>
              <a:ext uri="{FF2B5EF4-FFF2-40B4-BE49-F238E27FC236}">
                <a16:creationId xmlns:a16="http://schemas.microsoft.com/office/drawing/2014/main" id="{5C4E8192-0192-4D9A-958C-9076BDBB3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9EA99-E46F-4935-8653-DBFD2D306B5E}"/>
              </a:ext>
            </a:extLst>
          </p:cNvPr>
          <p:cNvSpPr>
            <a:spLocks noGrp="1"/>
          </p:cNvSpPr>
          <p:nvPr>
            <p:ph type="sldNum" sz="quarter" idx="12"/>
          </p:nvPr>
        </p:nvSpPr>
        <p:spPr/>
        <p:txBody>
          <a:bodyPr/>
          <a:lstStyle/>
          <a:p>
            <a:fld id="{24387B56-89F1-40AE-9A72-4FFE32ED64C4}" type="slidenum">
              <a:rPr lang="en-US" smtClean="0"/>
              <a:t>‹#›</a:t>
            </a:fld>
            <a:endParaRPr lang="en-US"/>
          </a:p>
        </p:txBody>
      </p:sp>
    </p:spTree>
    <p:extLst>
      <p:ext uri="{BB962C8B-B14F-4D97-AF65-F5344CB8AC3E}">
        <p14:creationId xmlns:p14="http://schemas.microsoft.com/office/powerpoint/2010/main" val="795775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C70F6-6C69-D7DF-FE46-429D8EE0CD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151A1E-0D54-976F-0AE5-420258B3FF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5E12F6-FEEF-3C62-7E9D-AFCE4E32BB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FD3AF8-5981-D127-1BB0-E28D2C49576C}"/>
              </a:ext>
            </a:extLst>
          </p:cNvPr>
          <p:cNvSpPr>
            <a:spLocks noGrp="1"/>
          </p:cNvSpPr>
          <p:nvPr>
            <p:ph type="dt" sz="half" idx="10"/>
          </p:nvPr>
        </p:nvSpPr>
        <p:spPr/>
        <p:txBody>
          <a:bodyPr/>
          <a:lstStyle/>
          <a:p>
            <a:fld id="{14340E58-CC29-4F2E-B3AF-FDAA33C9E331}" type="datetimeFigureOut">
              <a:rPr lang="en-US" smtClean="0"/>
              <a:t>10/8/2022</a:t>
            </a:fld>
            <a:endParaRPr lang="en-US"/>
          </a:p>
        </p:txBody>
      </p:sp>
      <p:sp>
        <p:nvSpPr>
          <p:cNvPr id="6" name="Footer Placeholder 5">
            <a:extLst>
              <a:ext uri="{FF2B5EF4-FFF2-40B4-BE49-F238E27FC236}">
                <a16:creationId xmlns:a16="http://schemas.microsoft.com/office/drawing/2014/main" id="{96FBB9EB-CE62-34D4-5648-29938B65CF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321F82-51AC-A52C-0194-6F3F9B1FDB20}"/>
              </a:ext>
            </a:extLst>
          </p:cNvPr>
          <p:cNvSpPr>
            <a:spLocks noGrp="1"/>
          </p:cNvSpPr>
          <p:nvPr>
            <p:ph type="sldNum" sz="quarter" idx="12"/>
          </p:nvPr>
        </p:nvSpPr>
        <p:spPr/>
        <p:txBody>
          <a:bodyPr/>
          <a:lstStyle/>
          <a:p>
            <a:fld id="{5A9654FE-0D02-4AED-93D7-94435A2F1397}" type="slidenum">
              <a:rPr lang="en-US" smtClean="0"/>
              <a:t>‹#›</a:t>
            </a:fld>
            <a:endParaRPr lang="en-US"/>
          </a:p>
        </p:txBody>
      </p:sp>
    </p:spTree>
    <p:extLst>
      <p:ext uri="{BB962C8B-B14F-4D97-AF65-F5344CB8AC3E}">
        <p14:creationId xmlns:p14="http://schemas.microsoft.com/office/powerpoint/2010/main" val="11143512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DD37-3198-4B44-B98B-034E26A65B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C052A9-2116-42C4-BA84-8E8A79C202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C20394-3D08-41E8-9CA9-5F7EB55700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95DF6F-B094-4C9F-94F8-7D12D5B74322}"/>
              </a:ext>
            </a:extLst>
          </p:cNvPr>
          <p:cNvSpPr>
            <a:spLocks noGrp="1"/>
          </p:cNvSpPr>
          <p:nvPr>
            <p:ph type="dt" sz="half" idx="10"/>
          </p:nvPr>
        </p:nvSpPr>
        <p:spPr/>
        <p:txBody>
          <a:bodyPr/>
          <a:lstStyle/>
          <a:p>
            <a:fld id="{16D519B1-C545-4C5B-AF66-9460F650860A}" type="datetimeFigureOut">
              <a:rPr lang="en-US" smtClean="0"/>
              <a:t>10/8/2022</a:t>
            </a:fld>
            <a:endParaRPr lang="en-US"/>
          </a:p>
        </p:txBody>
      </p:sp>
      <p:sp>
        <p:nvSpPr>
          <p:cNvPr id="6" name="Footer Placeholder 5">
            <a:extLst>
              <a:ext uri="{FF2B5EF4-FFF2-40B4-BE49-F238E27FC236}">
                <a16:creationId xmlns:a16="http://schemas.microsoft.com/office/drawing/2014/main" id="{F3012D4F-EC6B-4B6E-9013-517CB32B64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AABF2D-4910-43D4-9987-A0AEC4D38C8C}"/>
              </a:ext>
            </a:extLst>
          </p:cNvPr>
          <p:cNvSpPr>
            <a:spLocks noGrp="1"/>
          </p:cNvSpPr>
          <p:nvPr>
            <p:ph type="sldNum" sz="quarter" idx="12"/>
          </p:nvPr>
        </p:nvSpPr>
        <p:spPr/>
        <p:txBody>
          <a:bodyPr/>
          <a:lstStyle/>
          <a:p>
            <a:fld id="{24387B56-89F1-40AE-9A72-4FFE32ED64C4}" type="slidenum">
              <a:rPr lang="en-US" smtClean="0"/>
              <a:t>‹#›</a:t>
            </a:fld>
            <a:endParaRPr lang="en-US"/>
          </a:p>
        </p:txBody>
      </p:sp>
    </p:spTree>
    <p:extLst>
      <p:ext uri="{BB962C8B-B14F-4D97-AF65-F5344CB8AC3E}">
        <p14:creationId xmlns:p14="http://schemas.microsoft.com/office/powerpoint/2010/main" val="31466951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2373A-4DB0-4E82-8299-3FF50A0804B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86A0CD-D21C-46C3-8B41-136DD0621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B470DB-2DD1-4BCD-8B29-7E3294E4E3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FB8E27-98BB-4925-97E2-0A3ABA898A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7573E6-8E1C-4C50-95BB-D691F91A60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56AE1-9355-4811-9C0C-E91F48FC2599}"/>
              </a:ext>
            </a:extLst>
          </p:cNvPr>
          <p:cNvSpPr>
            <a:spLocks noGrp="1"/>
          </p:cNvSpPr>
          <p:nvPr>
            <p:ph type="dt" sz="half" idx="10"/>
          </p:nvPr>
        </p:nvSpPr>
        <p:spPr/>
        <p:txBody>
          <a:bodyPr/>
          <a:lstStyle/>
          <a:p>
            <a:fld id="{16D519B1-C545-4C5B-AF66-9460F650860A}" type="datetimeFigureOut">
              <a:rPr lang="en-US" smtClean="0"/>
              <a:t>10/8/2022</a:t>
            </a:fld>
            <a:endParaRPr lang="en-US"/>
          </a:p>
        </p:txBody>
      </p:sp>
      <p:sp>
        <p:nvSpPr>
          <p:cNvPr id="8" name="Footer Placeholder 7">
            <a:extLst>
              <a:ext uri="{FF2B5EF4-FFF2-40B4-BE49-F238E27FC236}">
                <a16:creationId xmlns:a16="http://schemas.microsoft.com/office/drawing/2014/main" id="{BF778894-C018-489D-B830-E10C288A57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66522C-BB70-4C83-B9FD-F1DF17FF1B1A}"/>
              </a:ext>
            </a:extLst>
          </p:cNvPr>
          <p:cNvSpPr>
            <a:spLocks noGrp="1"/>
          </p:cNvSpPr>
          <p:nvPr>
            <p:ph type="sldNum" sz="quarter" idx="12"/>
          </p:nvPr>
        </p:nvSpPr>
        <p:spPr/>
        <p:txBody>
          <a:bodyPr/>
          <a:lstStyle/>
          <a:p>
            <a:fld id="{24387B56-89F1-40AE-9A72-4FFE32ED64C4}" type="slidenum">
              <a:rPr lang="en-US" smtClean="0"/>
              <a:t>‹#›</a:t>
            </a:fld>
            <a:endParaRPr lang="en-US"/>
          </a:p>
        </p:txBody>
      </p:sp>
    </p:spTree>
    <p:extLst>
      <p:ext uri="{BB962C8B-B14F-4D97-AF65-F5344CB8AC3E}">
        <p14:creationId xmlns:p14="http://schemas.microsoft.com/office/powerpoint/2010/main" val="7005816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1006-B491-410A-A4EF-4CD2EF68CE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C7A757-9802-46E7-B79C-2DED0B1F05DE}"/>
              </a:ext>
            </a:extLst>
          </p:cNvPr>
          <p:cNvSpPr>
            <a:spLocks noGrp="1"/>
          </p:cNvSpPr>
          <p:nvPr>
            <p:ph type="dt" sz="half" idx="10"/>
          </p:nvPr>
        </p:nvSpPr>
        <p:spPr/>
        <p:txBody>
          <a:bodyPr/>
          <a:lstStyle/>
          <a:p>
            <a:fld id="{16D519B1-C545-4C5B-AF66-9460F650860A}" type="datetimeFigureOut">
              <a:rPr lang="en-US" smtClean="0"/>
              <a:t>10/8/2022</a:t>
            </a:fld>
            <a:endParaRPr lang="en-US"/>
          </a:p>
        </p:txBody>
      </p:sp>
      <p:sp>
        <p:nvSpPr>
          <p:cNvPr id="4" name="Footer Placeholder 3">
            <a:extLst>
              <a:ext uri="{FF2B5EF4-FFF2-40B4-BE49-F238E27FC236}">
                <a16:creationId xmlns:a16="http://schemas.microsoft.com/office/drawing/2014/main" id="{66E3065C-28F9-44E1-8E90-5872584285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FE4ACA-AB1B-46A6-AEE1-7FF3B28D2E6F}"/>
              </a:ext>
            </a:extLst>
          </p:cNvPr>
          <p:cNvSpPr>
            <a:spLocks noGrp="1"/>
          </p:cNvSpPr>
          <p:nvPr>
            <p:ph type="sldNum" sz="quarter" idx="12"/>
          </p:nvPr>
        </p:nvSpPr>
        <p:spPr/>
        <p:txBody>
          <a:bodyPr/>
          <a:lstStyle/>
          <a:p>
            <a:fld id="{24387B56-89F1-40AE-9A72-4FFE32ED64C4}" type="slidenum">
              <a:rPr lang="en-US" smtClean="0"/>
              <a:t>‹#›</a:t>
            </a:fld>
            <a:endParaRPr lang="en-US"/>
          </a:p>
        </p:txBody>
      </p:sp>
    </p:spTree>
    <p:extLst>
      <p:ext uri="{BB962C8B-B14F-4D97-AF65-F5344CB8AC3E}">
        <p14:creationId xmlns:p14="http://schemas.microsoft.com/office/powerpoint/2010/main" val="28148636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E3A02-CC7A-4EC9-83ED-09ACF17639BB}"/>
              </a:ext>
            </a:extLst>
          </p:cNvPr>
          <p:cNvSpPr>
            <a:spLocks noGrp="1"/>
          </p:cNvSpPr>
          <p:nvPr>
            <p:ph type="dt" sz="half" idx="10"/>
          </p:nvPr>
        </p:nvSpPr>
        <p:spPr/>
        <p:txBody>
          <a:bodyPr/>
          <a:lstStyle/>
          <a:p>
            <a:fld id="{16D519B1-C545-4C5B-AF66-9460F650860A}" type="datetimeFigureOut">
              <a:rPr lang="en-US" smtClean="0"/>
              <a:t>10/8/2022</a:t>
            </a:fld>
            <a:endParaRPr lang="en-US"/>
          </a:p>
        </p:txBody>
      </p:sp>
      <p:sp>
        <p:nvSpPr>
          <p:cNvPr id="3" name="Footer Placeholder 2">
            <a:extLst>
              <a:ext uri="{FF2B5EF4-FFF2-40B4-BE49-F238E27FC236}">
                <a16:creationId xmlns:a16="http://schemas.microsoft.com/office/drawing/2014/main" id="{8A5FD3DA-FC0C-4AD1-B03B-B529A05008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EB4097-25AB-4977-BBAF-34D627D08C10}"/>
              </a:ext>
            </a:extLst>
          </p:cNvPr>
          <p:cNvSpPr>
            <a:spLocks noGrp="1"/>
          </p:cNvSpPr>
          <p:nvPr>
            <p:ph type="sldNum" sz="quarter" idx="12"/>
          </p:nvPr>
        </p:nvSpPr>
        <p:spPr/>
        <p:txBody>
          <a:bodyPr/>
          <a:lstStyle/>
          <a:p>
            <a:fld id="{24387B56-89F1-40AE-9A72-4FFE32ED64C4}" type="slidenum">
              <a:rPr lang="en-US" smtClean="0"/>
              <a:t>‹#›</a:t>
            </a:fld>
            <a:endParaRPr lang="en-US"/>
          </a:p>
        </p:txBody>
      </p:sp>
    </p:spTree>
    <p:extLst>
      <p:ext uri="{BB962C8B-B14F-4D97-AF65-F5344CB8AC3E}">
        <p14:creationId xmlns:p14="http://schemas.microsoft.com/office/powerpoint/2010/main" val="12082588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A5C42-5B95-40D8-960A-59549FBBAA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4948C9-3A0C-4A1E-86D9-DE0EF8CBEE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C04E53-C4F7-4D14-A080-32D57CD3B1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67A056-3BFD-4677-8F41-631346BD58E1}"/>
              </a:ext>
            </a:extLst>
          </p:cNvPr>
          <p:cNvSpPr>
            <a:spLocks noGrp="1"/>
          </p:cNvSpPr>
          <p:nvPr>
            <p:ph type="dt" sz="half" idx="10"/>
          </p:nvPr>
        </p:nvSpPr>
        <p:spPr/>
        <p:txBody>
          <a:bodyPr/>
          <a:lstStyle/>
          <a:p>
            <a:fld id="{16D519B1-C545-4C5B-AF66-9460F650860A}" type="datetimeFigureOut">
              <a:rPr lang="en-US" smtClean="0"/>
              <a:t>10/8/2022</a:t>
            </a:fld>
            <a:endParaRPr lang="en-US"/>
          </a:p>
        </p:txBody>
      </p:sp>
      <p:sp>
        <p:nvSpPr>
          <p:cNvPr id="6" name="Footer Placeholder 5">
            <a:extLst>
              <a:ext uri="{FF2B5EF4-FFF2-40B4-BE49-F238E27FC236}">
                <a16:creationId xmlns:a16="http://schemas.microsoft.com/office/drawing/2014/main" id="{81EF2A4C-B09B-49CB-AA70-E2C526908C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5CCCCF-3483-4922-A2FE-EC1B73F1DB8A}"/>
              </a:ext>
            </a:extLst>
          </p:cNvPr>
          <p:cNvSpPr>
            <a:spLocks noGrp="1"/>
          </p:cNvSpPr>
          <p:nvPr>
            <p:ph type="sldNum" sz="quarter" idx="12"/>
          </p:nvPr>
        </p:nvSpPr>
        <p:spPr/>
        <p:txBody>
          <a:bodyPr/>
          <a:lstStyle/>
          <a:p>
            <a:fld id="{24387B56-89F1-40AE-9A72-4FFE32ED64C4}" type="slidenum">
              <a:rPr lang="en-US" smtClean="0"/>
              <a:t>‹#›</a:t>
            </a:fld>
            <a:endParaRPr lang="en-US"/>
          </a:p>
        </p:txBody>
      </p:sp>
    </p:spTree>
    <p:extLst>
      <p:ext uri="{BB962C8B-B14F-4D97-AF65-F5344CB8AC3E}">
        <p14:creationId xmlns:p14="http://schemas.microsoft.com/office/powerpoint/2010/main" val="5570838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E7C0-51E5-4A9D-8502-70212D8146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DB803F-9836-47F5-A233-2824265244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3F62E8-633B-4796-A7C8-CB4379BAFA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C2A2AC-30F5-4A5A-897D-2D6773EC2543}"/>
              </a:ext>
            </a:extLst>
          </p:cNvPr>
          <p:cNvSpPr>
            <a:spLocks noGrp="1"/>
          </p:cNvSpPr>
          <p:nvPr>
            <p:ph type="dt" sz="half" idx="10"/>
          </p:nvPr>
        </p:nvSpPr>
        <p:spPr/>
        <p:txBody>
          <a:bodyPr/>
          <a:lstStyle/>
          <a:p>
            <a:fld id="{16D519B1-C545-4C5B-AF66-9460F650860A}" type="datetimeFigureOut">
              <a:rPr lang="en-US" smtClean="0"/>
              <a:t>10/8/2022</a:t>
            </a:fld>
            <a:endParaRPr lang="en-US"/>
          </a:p>
        </p:txBody>
      </p:sp>
      <p:sp>
        <p:nvSpPr>
          <p:cNvPr id="6" name="Footer Placeholder 5">
            <a:extLst>
              <a:ext uri="{FF2B5EF4-FFF2-40B4-BE49-F238E27FC236}">
                <a16:creationId xmlns:a16="http://schemas.microsoft.com/office/drawing/2014/main" id="{413CD90A-9774-4628-97A3-95662CBAEB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AF2F58-37B8-4FB5-8A62-AC79359B970F}"/>
              </a:ext>
            </a:extLst>
          </p:cNvPr>
          <p:cNvSpPr>
            <a:spLocks noGrp="1"/>
          </p:cNvSpPr>
          <p:nvPr>
            <p:ph type="sldNum" sz="quarter" idx="12"/>
          </p:nvPr>
        </p:nvSpPr>
        <p:spPr/>
        <p:txBody>
          <a:bodyPr/>
          <a:lstStyle/>
          <a:p>
            <a:fld id="{24387B56-89F1-40AE-9A72-4FFE32ED64C4}" type="slidenum">
              <a:rPr lang="en-US" smtClean="0"/>
              <a:t>‹#›</a:t>
            </a:fld>
            <a:endParaRPr lang="en-US"/>
          </a:p>
        </p:txBody>
      </p:sp>
    </p:spTree>
    <p:extLst>
      <p:ext uri="{BB962C8B-B14F-4D97-AF65-F5344CB8AC3E}">
        <p14:creationId xmlns:p14="http://schemas.microsoft.com/office/powerpoint/2010/main" val="34780969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80650-610A-46A1-9FA1-C9A941B5B4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9A1ABA-A808-4193-BA74-044C6FCE41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3DB3A1-961F-46BE-BB80-4CFBF2A1281B}"/>
              </a:ext>
            </a:extLst>
          </p:cNvPr>
          <p:cNvSpPr>
            <a:spLocks noGrp="1"/>
          </p:cNvSpPr>
          <p:nvPr>
            <p:ph type="dt" sz="half" idx="10"/>
          </p:nvPr>
        </p:nvSpPr>
        <p:spPr/>
        <p:txBody>
          <a:bodyPr/>
          <a:lstStyle/>
          <a:p>
            <a:fld id="{16D519B1-C545-4C5B-AF66-9460F650860A}" type="datetimeFigureOut">
              <a:rPr lang="en-US" smtClean="0"/>
              <a:t>10/8/2022</a:t>
            </a:fld>
            <a:endParaRPr lang="en-US"/>
          </a:p>
        </p:txBody>
      </p:sp>
      <p:sp>
        <p:nvSpPr>
          <p:cNvPr id="5" name="Footer Placeholder 4">
            <a:extLst>
              <a:ext uri="{FF2B5EF4-FFF2-40B4-BE49-F238E27FC236}">
                <a16:creationId xmlns:a16="http://schemas.microsoft.com/office/drawing/2014/main" id="{F67D09A6-D25B-4A75-82B9-34ACB033B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20F4E3-3D23-4160-9028-A2BD23742C03}"/>
              </a:ext>
            </a:extLst>
          </p:cNvPr>
          <p:cNvSpPr>
            <a:spLocks noGrp="1"/>
          </p:cNvSpPr>
          <p:nvPr>
            <p:ph type="sldNum" sz="quarter" idx="12"/>
          </p:nvPr>
        </p:nvSpPr>
        <p:spPr/>
        <p:txBody>
          <a:bodyPr/>
          <a:lstStyle/>
          <a:p>
            <a:fld id="{24387B56-89F1-40AE-9A72-4FFE32ED64C4}" type="slidenum">
              <a:rPr lang="en-US" smtClean="0"/>
              <a:t>‹#›</a:t>
            </a:fld>
            <a:endParaRPr lang="en-US"/>
          </a:p>
        </p:txBody>
      </p:sp>
    </p:spTree>
    <p:extLst>
      <p:ext uri="{BB962C8B-B14F-4D97-AF65-F5344CB8AC3E}">
        <p14:creationId xmlns:p14="http://schemas.microsoft.com/office/powerpoint/2010/main" val="12466928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1373AE-0EF9-43D7-AEDA-AA98498877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2EE0BC-232E-4F83-B759-7A155BFA42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F325AD-E304-4558-8C4A-E24088A2DACD}"/>
              </a:ext>
            </a:extLst>
          </p:cNvPr>
          <p:cNvSpPr>
            <a:spLocks noGrp="1"/>
          </p:cNvSpPr>
          <p:nvPr>
            <p:ph type="dt" sz="half" idx="10"/>
          </p:nvPr>
        </p:nvSpPr>
        <p:spPr/>
        <p:txBody>
          <a:bodyPr/>
          <a:lstStyle/>
          <a:p>
            <a:fld id="{16D519B1-C545-4C5B-AF66-9460F650860A}" type="datetimeFigureOut">
              <a:rPr lang="en-US" smtClean="0"/>
              <a:t>10/8/2022</a:t>
            </a:fld>
            <a:endParaRPr lang="en-US"/>
          </a:p>
        </p:txBody>
      </p:sp>
      <p:sp>
        <p:nvSpPr>
          <p:cNvPr id="5" name="Footer Placeholder 4">
            <a:extLst>
              <a:ext uri="{FF2B5EF4-FFF2-40B4-BE49-F238E27FC236}">
                <a16:creationId xmlns:a16="http://schemas.microsoft.com/office/drawing/2014/main" id="{51E616BD-2305-4F99-8562-D122BC776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166C1-E985-45D4-957D-460F52E12783}"/>
              </a:ext>
            </a:extLst>
          </p:cNvPr>
          <p:cNvSpPr>
            <a:spLocks noGrp="1"/>
          </p:cNvSpPr>
          <p:nvPr>
            <p:ph type="sldNum" sz="quarter" idx="12"/>
          </p:nvPr>
        </p:nvSpPr>
        <p:spPr/>
        <p:txBody>
          <a:bodyPr/>
          <a:lstStyle/>
          <a:p>
            <a:fld id="{24387B56-89F1-40AE-9A72-4FFE32ED64C4}" type="slidenum">
              <a:rPr lang="en-US" smtClean="0"/>
              <a:t>‹#›</a:t>
            </a:fld>
            <a:endParaRPr lang="en-US"/>
          </a:p>
        </p:txBody>
      </p:sp>
    </p:spTree>
    <p:extLst>
      <p:ext uri="{BB962C8B-B14F-4D97-AF65-F5344CB8AC3E}">
        <p14:creationId xmlns:p14="http://schemas.microsoft.com/office/powerpoint/2010/main" val="41704376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D79FBD-D448-4D46-B50E-67D59098B791}"/>
              </a:ext>
            </a:extLst>
          </p:cNvPr>
          <p:cNvSpPr/>
          <p:nvPr userDrawn="1"/>
        </p:nvSpPr>
        <p:spPr>
          <a:xfrm>
            <a:off x="609600" y="806993"/>
            <a:ext cx="10915449" cy="5088981"/>
          </a:xfrm>
          <a:prstGeom prst="rect">
            <a:avLst/>
          </a:prstGeom>
          <a:solidFill>
            <a:schemeClr val="accent3">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latin typeface="Calibri"/>
            </a:endParaRPr>
          </a:p>
        </p:txBody>
      </p:sp>
      <p:sp>
        <p:nvSpPr>
          <p:cNvPr id="7" name="Rectangle 6">
            <a:extLst>
              <a:ext uri="{FF2B5EF4-FFF2-40B4-BE49-F238E27FC236}">
                <a16:creationId xmlns:a16="http://schemas.microsoft.com/office/drawing/2014/main" id="{15AF18D5-DCE6-4D48-AF55-DEEF96F9C6D1}"/>
              </a:ext>
            </a:extLst>
          </p:cNvPr>
          <p:cNvSpPr/>
          <p:nvPr userDrawn="1"/>
        </p:nvSpPr>
        <p:spPr>
          <a:xfrm>
            <a:off x="642913" y="806993"/>
            <a:ext cx="10882136" cy="5105526"/>
          </a:xfrm>
          <a:prstGeom prst="rect">
            <a:avLst/>
          </a:prstGeom>
          <a:solidFill>
            <a:schemeClr val="bg1">
              <a:lumMod val="85000"/>
              <a:alpha val="20000"/>
            </a:schemeClr>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87"/>
            <a:endParaRPr lang="en-GB" sz="1600" dirty="0">
              <a:solidFill>
                <a:srgbClr val="FF0000"/>
              </a:solidFill>
              <a:latin typeface="Aharoni" panose="02010803020104030203" pitchFamily="2" charset="-79"/>
              <a:cs typeface="Aharoni" panose="02010803020104030203" pitchFamily="2" charset="-79"/>
            </a:endParaRPr>
          </a:p>
        </p:txBody>
      </p:sp>
      <p:sp>
        <p:nvSpPr>
          <p:cNvPr id="9" name="Rectangle 8">
            <a:extLst>
              <a:ext uri="{FF2B5EF4-FFF2-40B4-BE49-F238E27FC236}">
                <a16:creationId xmlns:a16="http://schemas.microsoft.com/office/drawing/2014/main" id="{0D099A89-A7DA-4141-8C13-33D1E794A5C6}"/>
              </a:ext>
            </a:extLst>
          </p:cNvPr>
          <p:cNvSpPr/>
          <p:nvPr userDrawn="1"/>
        </p:nvSpPr>
        <p:spPr>
          <a:xfrm>
            <a:off x="2803368" y="714375"/>
            <a:ext cx="2194562" cy="180340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Calibri"/>
            </a:endParaRPr>
          </a:p>
        </p:txBody>
      </p:sp>
      <p:sp>
        <p:nvSpPr>
          <p:cNvPr id="10" name="Rectangle 9">
            <a:extLst>
              <a:ext uri="{FF2B5EF4-FFF2-40B4-BE49-F238E27FC236}">
                <a16:creationId xmlns:a16="http://schemas.microsoft.com/office/drawing/2014/main" id="{0508317A-AA2D-47A3-A03E-8823DD1EA10D}"/>
              </a:ext>
            </a:extLst>
          </p:cNvPr>
          <p:cNvSpPr/>
          <p:nvPr userDrawn="1"/>
        </p:nvSpPr>
        <p:spPr>
          <a:xfrm>
            <a:off x="9356385" y="805340"/>
            <a:ext cx="2168664" cy="3554572"/>
          </a:xfrm>
          <a:prstGeom prst="rect">
            <a:avLst/>
          </a:prstGeom>
          <a:solidFill>
            <a:schemeClr val="bg2">
              <a:alpha val="60000"/>
            </a:schemeClr>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87"/>
            <a:endParaRPr lang="en-GB" dirty="0">
              <a:solidFill>
                <a:srgbClr val="FF0000"/>
              </a:solidFill>
              <a:latin typeface="Aharoni" panose="02010803020104030203" pitchFamily="2" charset="-79"/>
              <a:cs typeface="Aharoni" panose="02010803020104030203" pitchFamily="2" charset="-79"/>
            </a:endParaRPr>
          </a:p>
          <a:p>
            <a:pPr defTabSz="1218987"/>
            <a:r>
              <a:rPr lang="en-US" dirty="0">
                <a:solidFill>
                  <a:srgbClr val="FF0000"/>
                </a:solidFill>
                <a:latin typeface="Aharoni" panose="02010803020104030203" pitchFamily="2" charset="-79"/>
                <a:cs typeface="Aharoni" panose="02010803020104030203" pitchFamily="2" charset="-79"/>
              </a:rPr>
              <a:t> </a:t>
            </a:r>
          </a:p>
        </p:txBody>
      </p:sp>
      <p:sp>
        <p:nvSpPr>
          <p:cNvPr id="11" name="Rectangle 10">
            <a:extLst>
              <a:ext uri="{FF2B5EF4-FFF2-40B4-BE49-F238E27FC236}">
                <a16:creationId xmlns:a16="http://schemas.microsoft.com/office/drawing/2014/main" id="{2A28CCDD-27AD-45AA-8BC1-6758905B95AA}"/>
              </a:ext>
            </a:extLst>
          </p:cNvPr>
          <p:cNvSpPr/>
          <p:nvPr userDrawn="1"/>
        </p:nvSpPr>
        <p:spPr>
          <a:xfrm>
            <a:off x="7195061" y="2517775"/>
            <a:ext cx="2194562" cy="177800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Calibri"/>
            </a:endParaRPr>
          </a:p>
        </p:txBody>
      </p:sp>
      <p:sp>
        <p:nvSpPr>
          <p:cNvPr id="12" name="Rectangle 11">
            <a:extLst>
              <a:ext uri="{FF2B5EF4-FFF2-40B4-BE49-F238E27FC236}">
                <a16:creationId xmlns:a16="http://schemas.microsoft.com/office/drawing/2014/main" id="{9F4B500C-6C11-4807-A412-A5AA0AF08E83}"/>
              </a:ext>
            </a:extLst>
          </p:cNvPr>
          <p:cNvSpPr/>
          <p:nvPr userDrawn="1"/>
        </p:nvSpPr>
        <p:spPr>
          <a:xfrm>
            <a:off x="608806" y="4295775"/>
            <a:ext cx="5487194" cy="160020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Calibri"/>
            </a:endParaRPr>
          </a:p>
        </p:txBody>
      </p:sp>
      <p:sp>
        <p:nvSpPr>
          <p:cNvPr id="13" name="TextBox 12">
            <a:extLst>
              <a:ext uri="{FF2B5EF4-FFF2-40B4-BE49-F238E27FC236}">
                <a16:creationId xmlns:a16="http://schemas.microsoft.com/office/drawing/2014/main" id="{1647718E-E361-4733-BC68-CC16A6928F9F}"/>
              </a:ext>
            </a:extLst>
          </p:cNvPr>
          <p:cNvSpPr txBox="1"/>
          <p:nvPr userDrawn="1"/>
        </p:nvSpPr>
        <p:spPr>
          <a:xfrm>
            <a:off x="777240" y="832883"/>
            <a:ext cx="1056700" cy="646331"/>
          </a:xfrm>
          <a:prstGeom prst="rect">
            <a:avLst/>
          </a:prstGeom>
          <a:noFill/>
          <a:ln>
            <a:noFill/>
          </a:ln>
        </p:spPr>
        <p:txBody>
          <a:bodyPr wrap="none" rtlCol="0">
            <a:spAutoFit/>
          </a:bodyPr>
          <a:lstStyle/>
          <a:p>
            <a:pPr defTabSz="1218987"/>
            <a:r>
              <a:rPr lang="en-US" dirty="0">
                <a:solidFill>
                  <a:srgbClr val="019ADD">
                    <a:lumMod val="50000"/>
                  </a:srgbClr>
                </a:solidFill>
                <a:latin typeface="Arial" pitchFamily="34" charset="0"/>
                <a:cs typeface="Arial" pitchFamily="34" charset="0"/>
              </a:rPr>
              <a:t>Key </a:t>
            </a:r>
          </a:p>
          <a:p>
            <a:pPr defTabSz="1218987"/>
            <a:r>
              <a:rPr lang="en-US" dirty="0">
                <a:solidFill>
                  <a:srgbClr val="019ADD">
                    <a:lumMod val="50000"/>
                  </a:srgbClr>
                </a:solidFill>
                <a:latin typeface="Arial" pitchFamily="34" charset="0"/>
                <a:cs typeface="Arial" pitchFamily="34" charset="0"/>
              </a:rPr>
              <a:t>Partners</a:t>
            </a:r>
          </a:p>
        </p:txBody>
      </p:sp>
      <p:sp>
        <p:nvSpPr>
          <p:cNvPr id="14" name="TextBox 13">
            <a:extLst>
              <a:ext uri="{FF2B5EF4-FFF2-40B4-BE49-F238E27FC236}">
                <a16:creationId xmlns:a16="http://schemas.microsoft.com/office/drawing/2014/main" id="{71D1DA25-E1F1-4040-A393-922499B529B6}"/>
              </a:ext>
            </a:extLst>
          </p:cNvPr>
          <p:cNvSpPr txBox="1"/>
          <p:nvPr userDrawn="1"/>
        </p:nvSpPr>
        <p:spPr>
          <a:xfrm>
            <a:off x="2971800" y="832883"/>
            <a:ext cx="1095172" cy="646331"/>
          </a:xfrm>
          <a:prstGeom prst="rect">
            <a:avLst/>
          </a:prstGeom>
          <a:noFill/>
          <a:ln>
            <a:noFill/>
          </a:ln>
        </p:spPr>
        <p:txBody>
          <a:bodyPr wrap="none" rtlCol="0">
            <a:spAutoFit/>
          </a:bodyPr>
          <a:lstStyle/>
          <a:p>
            <a:pPr defTabSz="1218987"/>
            <a:r>
              <a:rPr lang="en-US" dirty="0">
                <a:solidFill>
                  <a:srgbClr val="019ADD">
                    <a:lumMod val="50000"/>
                  </a:srgbClr>
                </a:solidFill>
                <a:latin typeface="Arial" pitchFamily="34" charset="0"/>
                <a:cs typeface="Arial" pitchFamily="34" charset="0"/>
              </a:rPr>
              <a:t>Key </a:t>
            </a:r>
          </a:p>
          <a:p>
            <a:pPr defTabSz="1218987"/>
            <a:r>
              <a:rPr lang="en-US" dirty="0">
                <a:solidFill>
                  <a:srgbClr val="019ADD">
                    <a:lumMod val="50000"/>
                  </a:srgbClr>
                </a:solidFill>
                <a:latin typeface="Arial" pitchFamily="34" charset="0"/>
                <a:cs typeface="Arial" pitchFamily="34" charset="0"/>
              </a:rPr>
              <a:t>Activities</a:t>
            </a:r>
          </a:p>
        </p:txBody>
      </p:sp>
      <p:sp>
        <p:nvSpPr>
          <p:cNvPr id="15" name="TextBox 14">
            <a:extLst>
              <a:ext uri="{FF2B5EF4-FFF2-40B4-BE49-F238E27FC236}">
                <a16:creationId xmlns:a16="http://schemas.microsoft.com/office/drawing/2014/main" id="{302C81BA-63C5-49C5-BE85-3860FC1BEAB5}"/>
              </a:ext>
            </a:extLst>
          </p:cNvPr>
          <p:cNvSpPr txBox="1"/>
          <p:nvPr userDrawn="1"/>
        </p:nvSpPr>
        <p:spPr>
          <a:xfrm>
            <a:off x="5014794" y="1039416"/>
            <a:ext cx="2096712" cy="646331"/>
          </a:xfrm>
          <a:prstGeom prst="rect">
            <a:avLst/>
          </a:prstGeom>
          <a:noFill/>
          <a:ln>
            <a:noFill/>
          </a:ln>
        </p:spPr>
        <p:txBody>
          <a:bodyPr wrap="square" rtlCol="0">
            <a:spAutoFit/>
          </a:bodyPr>
          <a:lstStyle/>
          <a:p>
            <a:pPr defTabSz="1218987"/>
            <a:r>
              <a:rPr lang="en-US" dirty="0">
                <a:solidFill>
                  <a:srgbClr val="019ADD">
                    <a:lumMod val="50000"/>
                  </a:srgbClr>
                </a:solidFill>
                <a:latin typeface="Arial" pitchFamily="34" charset="0"/>
                <a:cs typeface="Arial" pitchFamily="34" charset="0"/>
              </a:rPr>
              <a:t>Value</a:t>
            </a:r>
          </a:p>
          <a:p>
            <a:pPr defTabSz="1218987"/>
            <a:r>
              <a:rPr lang="en-US" dirty="0">
                <a:solidFill>
                  <a:srgbClr val="019ADD">
                    <a:lumMod val="50000"/>
                  </a:srgbClr>
                </a:solidFill>
                <a:latin typeface="Arial" pitchFamily="34" charset="0"/>
                <a:cs typeface="Arial" pitchFamily="34" charset="0"/>
              </a:rPr>
              <a:t>Proposition</a:t>
            </a:r>
          </a:p>
        </p:txBody>
      </p:sp>
      <p:sp>
        <p:nvSpPr>
          <p:cNvPr id="16" name="TextBox 15">
            <a:extLst>
              <a:ext uri="{FF2B5EF4-FFF2-40B4-BE49-F238E27FC236}">
                <a16:creationId xmlns:a16="http://schemas.microsoft.com/office/drawing/2014/main" id="{CC1B69C9-A6E9-4AAD-ACBB-6C08F1A66A84}"/>
              </a:ext>
            </a:extLst>
          </p:cNvPr>
          <p:cNvSpPr txBox="1"/>
          <p:nvPr userDrawn="1"/>
        </p:nvSpPr>
        <p:spPr>
          <a:xfrm>
            <a:off x="7330440" y="832883"/>
            <a:ext cx="1569660" cy="646331"/>
          </a:xfrm>
          <a:prstGeom prst="rect">
            <a:avLst/>
          </a:prstGeom>
          <a:noFill/>
          <a:ln>
            <a:noFill/>
          </a:ln>
        </p:spPr>
        <p:txBody>
          <a:bodyPr wrap="none" rtlCol="0">
            <a:spAutoFit/>
          </a:bodyPr>
          <a:lstStyle/>
          <a:p>
            <a:pPr defTabSz="1218987"/>
            <a:r>
              <a:rPr lang="en-US" dirty="0">
                <a:solidFill>
                  <a:srgbClr val="019ADD">
                    <a:lumMod val="50000"/>
                  </a:srgbClr>
                </a:solidFill>
                <a:latin typeface="Arial" pitchFamily="34" charset="0"/>
                <a:cs typeface="Arial" pitchFamily="34" charset="0"/>
              </a:rPr>
              <a:t>Customer </a:t>
            </a:r>
          </a:p>
          <a:p>
            <a:pPr defTabSz="1218987"/>
            <a:r>
              <a:rPr lang="en-US" dirty="0">
                <a:solidFill>
                  <a:srgbClr val="019ADD">
                    <a:lumMod val="50000"/>
                  </a:srgbClr>
                </a:solidFill>
                <a:latin typeface="Arial" pitchFamily="34" charset="0"/>
                <a:cs typeface="Arial" pitchFamily="34" charset="0"/>
              </a:rPr>
              <a:t>Relationships</a:t>
            </a:r>
          </a:p>
        </p:txBody>
      </p:sp>
      <p:sp>
        <p:nvSpPr>
          <p:cNvPr id="17" name="TextBox 16">
            <a:extLst>
              <a:ext uri="{FF2B5EF4-FFF2-40B4-BE49-F238E27FC236}">
                <a16:creationId xmlns:a16="http://schemas.microsoft.com/office/drawing/2014/main" id="{1E0636D9-211A-45F5-B400-7D618E5FAF4D}"/>
              </a:ext>
            </a:extLst>
          </p:cNvPr>
          <p:cNvSpPr txBox="1"/>
          <p:nvPr userDrawn="1"/>
        </p:nvSpPr>
        <p:spPr>
          <a:xfrm>
            <a:off x="9455222" y="858779"/>
            <a:ext cx="1249060" cy="646331"/>
          </a:xfrm>
          <a:prstGeom prst="rect">
            <a:avLst/>
          </a:prstGeom>
          <a:noFill/>
          <a:ln>
            <a:noFill/>
          </a:ln>
        </p:spPr>
        <p:txBody>
          <a:bodyPr wrap="none" rtlCol="0">
            <a:spAutoFit/>
          </a:bodyPr>
          <a:lstStyle/>
          <a:p>
            <a:pPr defTabSz="1218987"/>
            <a:r>
              <a:rPr lang="en-US" dirty="0">
                <a:solidFill>
                  <a:srgbClr val="019ADD">
                    <a:lumMod val="50000"/>
                  </a:srgbClr>
                </a:solidFill>
                <a:latin typeface="Arial" pitchFamily="34" charset="0"/>
                <a:cs typeface="Arial" pitchFamily="34" charset="0"/>
              </a:rPr>
              <a:t>Customer </a:t>
            </a:r>
          </a:p>
          <a:p>
            <a:pPr defTabSz="1218987"/>
            <a:r>
              <a:rPr lang="en-US" dirty="0">
                <a:solidFill>
                  <a:srgbClr val="019ADD">
                    <a:lumMod val="50000"/>
                  </a:srgbClr>
                </a:solidFill>
                <a:latin typeface="Arial" pitchFamily="34" charset="0"/>
                <a:cs typeface="Arial" pitchFamily="34" charset="0"/>
              </a:rPr>
              <a:t>Segments</a:t>
            </a:r>
          </a:p>
        </p:txBody>
      </p:sp>
      <p:sp>
        <p:nvSpPr>
          <p:cNvPr id="18" name="TextBox 17">
            <a:extLst>
              <a:ext uri="{FF2B5EF4-FFF2-40B4-BE49-F238E27FC236}">
                <a16:creationId xmlns:a16="http://schemas.microsoft.com/office/drawing/2014/main" id="{15710035-31BA-4A83-9604-DE1104443C95}"/>
              </a:ext>
            </a:extLst>
          </p:cNvPr>
          <p:cNvSpPr txBox="1"/>
          <p:nvPr userDrawn="1"/>
        </p:nvSpPr>
        <p:spPr>
          <a:xfrm>
            <a:off x="2893180" y="2604627"/>
            <a:ext cx="1373864" cy="646331"/>
          </a:xfrm>
          <a:prstGeom prst="rect">
            <a:avLst/>
          </a:prstGeom>
          <a:noFill/>
          <a:ln>
            <a:noFill/>
          </a:ln>
        </p:spPr>
        <p:txBody>
          <a:bodyPr wrap="square" rtlCol="0">
            <a:spAutoFit/>
          </a:bodyPr>
          <a:lstStyle/>
          <a:p>
            <a:pPr defTabSz="1218987"/>
            <a:r>
              <a:rPr lang="en-US" dirty="0">
                <a:solidFill>
                  <a:srgbClr val="019ADD">
                    <a:lumMod val="50000"/>
                  </a:srgbClr>
                </a:solidFill>
                <a:latin typeface="Arial" pitchFamily="34" charset="0"/>
                <a:cs typeface="Arial" pitchFamily="34" charset="0"/>
              </a:rPr>
              <a:t>Key </a:t>
            </a:r>
          </a:p>
          <a:p>
            <a:pPr defTabSz="1218987"/>
            <a:r>
              <a:rPr lang="en-US" dirty="0">
                <a:solidFill>
                  <a:srgbClr val="019ADD">
                    <a:lumMod val="50000"/>
                  </a:srgbClr>
                </a:solidFill>
                <a:latin typeface="Arial" pitchFamily="34" charset="0"/>
                <a:cs typeface="Arial" pitchFamily="34" charset="0"/>
              </a:rPr>
              <a:t>Resources</a:t>
            </a:r>
          </a:p>
        </p:txBody>
      </p:sp>
      <p:sp>
        <p:nvSpPr>
          <p:cNvPr id="19" name="TextBox 18">
            <a:extLst>
              <a:ext uri="{FF2B5EF4-FFF2-40B4-BE49-F238E27FC236}">
                <a16:creationId xmlns:a16="http://schemas.microsoft.com/office/drawing/2014/main" id="{13277D14-72A3-46D3-ACDF-3BC9470FFCA2}"/>
              </a:ext>
            </a:extLst>
          </p:cNvPr>
          <p:cNvSpPr txBox="1"/>
          <p:nvPr userDrawn="1"/>
        </p:nvSpPr>
        <p:spPr>
          <a:xfrm>
            <a:off x="7259658" y="2595716"/>
            <a:ext cx="1159292" cy="369332"/>
          </a:xfrm>
          <a:prstGeom prst="rect">
            <a:avLst/>
          </a:prstGeom>
          <a:noFill/>
          <a:ln>
            <a:noFill/>
          </a:ln>
        </p:spPr>
        <p:txBody>
          <a:bodyPr wrap="none" rtlCol="0">
            <a:spAutoFit/>
          </a:bodyPr>
          <a:lstStyle/>
          <a:p>
            <a:pPr defTabSz="1218987"/>
            <a:r>
              <a:rPr lang="en-US" dirty="0">
                <a:solidFill>
                  <a:srgbClr val="019ADD">
                    <a:lumMod val="50000"/>
                  </a:srgbClr>
                </a:solidFill>
                <a:latin typeface="Arial" pitchFamily="34" charset="0"/>
                <a:cs typeface="Arial" pitchFamily="34" charset="0"/>
              </a:rPr>
              <a:t>Channels</a:t>
            </a:r>
          </a:p>
        </p:txBody>
      </p:sp>
      <p:sp>
        <p:nvSpPr>
          <p:cNvPr id="20" name="TextBox 19">
            <a:extLst>
              <a:ext uri="{FF2B5EF4-FFF2-40B4-BE49-F238E27FC236}">
                <a16:creationId xmlns:a16="http://schemas.microsoft.com/office/drawing/2014/main" id="{2B89260B-EA4C-4D37-8C54-87E4932C99B3}"/>
              </a:ext>
            </a:extLst>
          </p:cNvPr>
          <p:cNvSpPr txBox="1"/>
          <p:nvPr userDrawn="1"/>
        </p:nvSpPr>
        <p:spPr>
          <a:xfrm>
            <a:off x="762001" y="4429363"/>
            <a:ext cx="1659429" cy="369332"/>
          </a:xfrm>
          <a:prstGeom prst="rect">
            <a:avLst/>
          </a:prstGeom>
          <a:noFill/>
          <a:ln>
            <a:noFill/>
          </a:ln>
        </p:spPr>
        <p:txBody>
          <a:bodyPr wrap="none" rtlCol="0">
            <a:spAutoFit/>
          </a:bodyPr>
          <a:lstStyle/>
          <a:p>
            <a:pPr defTabSz="1218987"/>
            <a:r>
              <a:rPr lang="en-US" dirty="0">
                <a:solidFill>
                  <a:srgbClr val="019ADD">
                    <a:lumMod val="50000"/>
                  </a:srgbClr>
                </a:solidFill>
                <a:latin typeface="Arial" pitchFamily="34" charset="0"/>
                <a:cs typeface="Arial" pitchFamily="34" charset="0"/>
              </a:rPr>
              <a:t>Cost Structure</a:t>
            </a:r>
          </a:p>
        </p:txBody>
      </p:sp>
      <p:sp>
        <p:nvSpPr>
          <p:cNvPr id="21" name="TextBox 20">
            <a:extLst>
              <a:ext uri="{FF2B5EF4-FFF2-40B4-BE49-F238E27FC236}">
                <a16:creationId xmlns:a16="http://schemas.microsoft.com/office/drawing/2014/main" id="{1DF1F7E5-E2F7-4317-8711-AB50A1B7EB32}"/>
              </a:ext>
            </a:extLst>
          </p:cNvPr>
          <p:cNvSpPr txBox="1"/>
          <p:nvPr userDrawn="1"/>
        </p:nvSpPr>
        <p:spPr>
          <a:xfrm>
            <a:off x="6243996" y="4429363"/>
            <a:ext cx="2031325" cy="369332"/>
          </a:xfrm>
          <a:prstGeom prst="rect">
            <a:avLst/>
          </a:prstGeom>
          <a:noFill/>
          <a:ln>
            <a:noFill/>
          </a:ln>
        </p:spPr>
        <p:txBody>
          <a:bodyPr wrap="none" rtlCol="0">
            <a:spAutoFit/>
          </a:bodyPr>
          <a:lstStyle/>
          <a:p>
            <a:pPr defTabSz="1218987"/>
            <a:r>
              <a:rPr lang="en-US" dirty="0">
                <a:solidFill>
                  <a:srgbClr val="019ADD">
                    <a:lumMod val="50000"/>
                  </a:srgbClr>
                </a:solidFill>
                <a:latin typeface="Arial" pitchFamily="34" charset="0"/>
                <a:cs typeface="Arial" pitchFamily="34" charset="0"/>
              </a:rPr>
              <a:t>Revenue Streams</a:t>
            </a:r>
          </a:p>
        </p:txBody>
      </p:sp>
      <p:grpSp>
        <p:nvGrpSpPr>
          <p:cNvPr id="22" name="Group 23">
            <a:extLst>
              <a:ext uri="{FF2B5EF4-FFF2-40B4-BE49-F238E27FC236}">
                <a16:creationId xmlns:a16="http://schemas.microsoft.com/office/drawing/2014/main" id="{221FE16B-5264-4B12-81A7-8117F9B1F5E8}"/>
              </a:ext>
            </a:extLst>
          </p:cNvPr>
          <p:cNvGrpSpPr/>
          <p:nvPr userDrawn="1"/>
        </p:nvGrpSpPr>
        <p:grpSpPr>
          <a:xfrm>
            <a:off x="2286001" y="942975"/>
            <a:ext cx="308475" cy="326848"/>
            <a:chOff x="5884863" y="0"/>
            <a:chExt cx="506413" cy="536576"/>
          </a:xfrm>
          <a:solidFill>
            <a:schemeClr val="accent2"/>
          </a:solidFill>
        </p:grpSpPr>
        <p:sp>
          <p:nvSpPr>
            <p:cNvPr id="23" name="Freeform 12">
              <a:extLst>
                <a:ext uri="{FF2B5EF4-FFF2-40B4-BE49-F238E27FC236}">
                  <a16:creationId xmlns:a16="http://schemas.microsoft.com/office/drawing/2014/main" id="{EBD1AC9C-50B9-4739-A47A-CF77FBEFD3A6}"/>
                </a:ext>
              </a:extLst>
            </p:cNvPr>
            <p:cNvSpPr>
              <a:spLocks/>
            </p:cNvSpPr>
            <p:nvPr/>
          </p:nvSpPr>
          <p:spPr bwMode="auto">
            <a:xfrm>
              <a:off x="6057901" y="0"/>
              <a:ext cx="333375" cy="371475"/>
            </a:xfrm>
            <a:custGeom>
              <a:avLst/>
              <a:gdLst/>
              <a:ahLst/>
              <a:cxnLst>
                <a:cxn ang="0">
                  <a:pos x="123" y="0"/>
                </a:cxn>
                <a:cxn ang="0">
                  <a:pos x="144" y="3"/>
                </a:cxn>
                <a:cxn ang="0">
                  <a:pos x="165" y="12"/>
                </a:cxn>
                <a:cxn ang="0">
                  <a:pos x="182" y="25"/>
                </a:cxn>
                <a:cxn ang="0">
                  <a:pos x="185" y="28"/>
                </a:cxn>
                <a:cxn ang="0">
                  <a:pos x="199" y="46"/>
                </a:cxn>
                <a:cxn ang="0">
                  <a:pos x="207" y="67"/>
                </a:cxn>
                <a:cxn ang="0">
                  <a:pos x="210" y="88"/>
                </a:cxn>
                <a:cxn ang="0">
                  <a:pos x="208" y="105"/>
                </a:cxn>
                <a:cxn ang="0">
                  <a:pos x="203" y="121"/>
                </a:cxn>
                <a:cxn ang="0">
                  <a:pos x="195" y="135"/>
                </a:cxn>
                <a:cxn ang="0">
                  <a:pos x="185" y="148"/>
                </a:cxn>
                <a:cxn ang="0">
                  <a:pos x="124" y="210"/>
                </a:cxn>
                <a:cxn ang="0">
                  <a:pos x="105" y="224"/>
                </a:cxn>
                <a:cxn ang="0">
                  <a:pos x="86" y="232"/>
                </a:cxn>
                <a:cxn ang="0">
                  <a:pos x="63" y="234"/>
                </a:cxn>
                <a:cxn ang="0">
                  <a:pos x="42" y="232"/>
                </a:cxn>
                <a:cxn ang="0">
                  <a:pos x="21" y="223"/>
                </a:cxn>
                <a:cxn ang="0">
                  <a:pos x="3" y="210"/>
                </a:cxn>
                <a:cxn ang="0">
                  <a:pos x="0" y="207"/>
                </a:cxn>
                <a:cxn ang="0">
                  <a:pos x="38" y="170"/>
                </a:cxn>
                <a:cxn ang="0">
                  <a:pos x="41" y="173"/>
                </a:cxn>
                <a:cxn ang="0">
                  <a:pos x="51" y="179"/>
                </a:cxn>
                <a:cxn ang="0">
                  <a:pos x="63" y="182"/>
                </a:cxn>
                <a:cxn ang="0">
                  <a:pos x="76" y="179"/>
                </a:cxn>
                <a:cxn ang="0">
                  <a:pos x="87" y="173"/>
                </a:cxn>
                <a:cxn ang="0">
                  <a:pos x="148" y="111"/>
                </a:cxn>
                <a:cxn ang="0">
                  <a:pos x="154" y="101"/>
                </a:cxn>
                <a:cxn ang="0">
                  <a:pos x="157" y="88"/>
                </a:cxn>
                <a:cxn ang="0">
                  <a:pos x="154" y="76"/>
                </a:cxn>
                <a:cxn ang="0">
                  <a:pos x="148" y="66"/>
                </a:cxn>
                <a:cxn ang="0">
                  <a:pos x="145" y="63"/>
                </a:cxn>
                <a:cxn ang="0">
                  <a:pos x="134" y="56"/>
                </a:cxn>
                <a:cxn ang="0">
                  <a:pos x="123" y="54"/>
                </a:cxn>
                <a:cxn ang="0">
                  <a:pos x="109" y="56"/>
                </a:cxn>
                <a:cxn ang="0">
                  <a:pos x="99" y="63"/>
                </a:cxn>
                <a:cxn ang="0">
                  <a:pos x="74" y="88"/>
                </a:cxn>
                <a:cxn ang="0">
                  <a:pos x="65" y="93"/>
                </a:cxn>
                <a:cxn ang="0">
                  <a:pos x="55" y="96"/>
                </a:cxn>
                <a:cxn ang="0">
                  <a:pos x="46" y="93"/>
                </a:cxn>
                <a:cxn ang="0">
                  <a:pos x="37" y="88"/>
                </a:cxn>
                <a:cxn ang="0">
                  <a:pos x="32" y="79"/>
                </a:cxn>
                <a:cxn ang="0">
                  <a:pos x="29" y="69"/>
                </a:cxn>
                <a:cxn ang="0">
                  <a:pos x="32" y="59"/>
                </a:cxn>
                <a:cxn ang="0">
                  <a:pos x="37" y="51"/>
                </a:cxn>
                <a:cxn ang="0">
                  <a:pos x="62" y="25"/>
                </a:cxn>
                <a:cxn ang="0">
                  <a:pos x="79" y="12"/>
                </a:cxn>
                <a:cxn ang="0">
                  <a:pos x="100" y="3"/>
                </a:cxn>
                <a:cxn ang="0">
                  <a:pos x="123" y="0"/>
                </a:cxn>
              </a:cxnLst>
              <a:rect l="0" t="0" r="r" b="b"/>
              <a:pathLst>
                <a:path w="210" h="234">
                  <a:moveTo>
                    <a:pt x="123" y="0"/>
                  </a:moveTo>
                  <a:lnTo>
                    <a:pt x="144" y="3"/>
                  </a:lnTo>
                  <a:lnTo>
                    <a:pt x="165" y="12"/>
                  </a:lnTo>
                  <a:lnTo>
                    <a:pt x="182" y="25"/>
                  </a:lnTo>
                  <a:lnTo>
                    <a:pt x="185" y="28"/>
                  </a:lnTo>
                  <a:lnTo>
                    <a:pt x="199" y="46"/>
                  </a:lnTo>
                  <a:lnTo>
                    <a:pt x="207" y="67"/>
                  </a:lnTo>
                  <a:lnTo>
                    <a:pt x="210" y="88"/>
                  </a:lnTo>
                  <a:lnTo>
                    <a:pt x="208" y="105"/>
                  </a:lnTo>
                  <a:lnTo>
                    <a:pt x="203" y="121"/>
                  </a:lnTo>
                  <a:lnTo>
                    <a:pt x="195" y="135"/>
                  </a:lnTo>
                  <a:lnTo>
                    <a:pt x="185" y="148"/>
                  </a:lnTo>
                  <a:lnTo>
                    <a:pt x="124" y="210"/>
                  </a:lnTo>
                  <a:lnTo>
                    <a:pt x="105" y="224"/>
                  </a:lnTo>
                  <a:lnTo>
                    <a:pt x="86" y="232"/>
                  </a:lnTo>
                  <a:lnTo>
                    <a:pt x="63" y="234"/>
                  </a:lnTo>
                  <a:lnTo>
                    <a:pt x="42" y="232"/>
                  </a:lnTo>
                  <a:lnTo>
                    <a:pt x="21" y="223"/>
                  </a:lnTo>
                  <a:lnTo>
                    <a:pt x="3" y="210"/>
                  </a:lnTo>
                  <a:lnTo>
                    <a:pt x="0" y="207"/>
                  </a:lnTo>
                  <a:lnTo>
                    <a:pt x="38" y="170"/>
                  </a:lnTo>
                  <a:lnTo>
                    <a:pt x="41" y="173"/>
                  </a:lnTo>
                  <a:lnTo>
                    <a:pt x="51" y="179"/>
                  </a:lnTo>
                  <a:lnTo>
                    <a:pt x="63" y="182"/>
                  </a:lnTo>
                  <a:lnTo>
                    <a:pt x="76" y="179"/>
                  </a:lnTo>
                  <a:lnTo>
                    <a:pt x="87" y="173"/>
                  </a:lnTo>
                  <a:lnTo>
                    <a:pt x="148" y="111"/>
                  </a:lnTo>
                  <a:lnTo>
                    <a:pt x="154" y="101"/>
                  </a:lnTo>
                  <a:lnTo>
                    <a:pt x="157" y="88"/>
                  </a:lnTo>
                  <a:lnTo>
                    <a:pt x="154" y="76"/>
                  </a:lnTo>
                  <a:lnTo>
                    <a:pt x="148" y="66"/>
                  </a:lnTo>
                  <a:lnTo>
                    <a:pt x="145" y="63"/>
                  </a:lnTo>
                  <a:lnTo>
                    <a:pt x="134" y="56"/>
                  </a:lnTo>
                  <a:lnTo>
                    <a:pt x="123" y="54"/>
                  </a:lnTo>
                  <a:lnTo>
                    <a:pt x="109" y="56"/>
                  </a:lnTo>
                  <a:lnTo>
                    <a:pt x="99" y="63"/>
                  </a:lnTo>
                  <a:lnTo>
                    <a:pt x="74" y="88"/>
                  </a:lnTo>
                  <a:lnTo>
                    <a:pt x="65" y="93"/>
                  </a:lnTo>
                  <a:lnTo>
                    <a:pt x="55" y="96"/>
                  </a:lnTo>
                  <a:lnTo>
                    <a:pt x="46" y="93"/>
                  </a:lnTo>
                  <a:lnTo>
                    <a:pt x="37" y="88"/>
                  </a:lnTo>
                  <a:lnTo>
                    <a:pt x="32" y="79"/>
                  </a:lnTo>
                  <a:lnTo>
                    <a:pt x="29" y="69"/>
                  </a:lnTo>
                  <a:lnTo>
                    <a:pt x="32" y="59"/>
                  </a:lnTo>
                  <a:lnTo>
                    <a:pt x="37" y="51"/>
                  </a:lnTo>
                  <a:lnTo>
                    <a:pt x="62" y="25"/>
                  </a:lnTo>
                  <a:lnTo>
                    <a:pt x="79" y="12"/>
                  </a:lnTo>
                  <a:lnTo>
                    <a:pt x="100" y="3"/>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24" name="Freeform 13">
              <a:extLst>
                <a:ext uri="{FF2B5EF4-FFF2-40B4-BE49-F238E27FC236}">
                  <a16:creationId xmlns:a16="http://schemas.microsoft.com/office/drawing/2014/main" id="{DFEBDE37-8966-46E5-9D5D-2F913FCC3D95}"/>
                </a:ext>
              </a:extLst>
            </p:cNvPr>
            <p:cNvSpPr>
              <a:spLocks/>
            </p:cNvSpPr>
            <p:nvPr/>
          </p:nvSpPr>
          <p:spPr bwMode="auto">
            <a:xfrm>
              <a:off x="5884863" y="166688"/>
              <a:ext cx="331788" cy="369888"/>
            </a:xfrm>
            <a:custGeom>
              <a:avLst/>
              <a:gdLst/>
              <a:ahLst/>
              <a:cxnLst>
                <a:cxn ang="0">
                  <a:pos x="146" y="0"/>
                </a:cxn>
                <a:cxn ang="0">
                  <a:pos x="171" y="4"/>
                </a:cxn>
                <a:cxn ang="0">
                  <a:pos x="195" y="14"/>
                </a:cxn>
                <a:cxn ang="0">
                  <a:pos x="200" y="17"/>
                </a:cxn>
                <a:cxn ang="0">
                  <a:pos x="201" y="19"/>
                </a:cxn>
                <a:cxn ang="0">
                  <a:pos x="209" y="27"/>
                </a:cxn>
                <a:cxn ang="0">
                  <a:pos x="172" y="64"/>
                </a:cxn>
                <a:cxn ang="0">
                  <a:pos x="170" y="61"/>
                </a:cxn>
                <a:cxn ang="0">
                  <a:pos x="159" y="55"/>
                </a:cxn>
                <a:cxn ang="0">
                  <a:pos x="146" y="52"/>
                </a:cxn>
                <a:cxn ang="0">
                  <a:pos x="134" y="55"/>
                </a:cxn>
                <a:cxn ang="0">
                  <a:pos x="123" y="61"/>
                </a:cxn>
                <a:cxn ang="0">
                  <a:pos x="61" y="123"/>
                </a:cxn>
                <a:cxn ang="0">
                  <a:pos x="55" y="133"/>
                </a:cxn>
                <a:cxn ang="0">
                  <a:pos x="52" y="145"/>
                </a:cxn>
                <a:cxn ang="0">
                  <a:pos x="55" y="158"/>
                </a:cxn>
                <a:cxn ang="0">
                  <a:pos x="61" y="169"/>
                </a:cxn>
                <a:cxn ang="0">
                  <a:pos x="64" y="171"/>
                </a:cxn>
                <a:cxn ang="0">
                  <a:pos x="75" y="178"/>
                </a:cxn>
                <a:cxn ang="0">
                  <a:pos x="88" y="181"/>
                </a:cxn>
                <a:cxn ang="0">
                  <a:pos x="100" y="178"/>
                </a:cxn>
                <a:cxn ang="0">
                  <a:pos x="110" y="171"/>
                </a:cxn>
                <a:cxn ang="0">
                  <a:pos x="137" y="145"/>
                </a:cxn>
                <a:cxn ang="0">
                  <a:pos x="146" y="139"/>
                </a:cxn>
                <a:cxn ang="0">
                  <a:pos x="155" y="137"/>
                </a:cxn>
                <a:cxn ang="0">
                  <a:pos x="166" y="139"/>
                </a:cxn>
                <a:cxn ang="0">
                  <a:pos x="174" y="145"/>
                </a:cxn>
                <a:cxn ang="0">
                  <a:pos x="180" y="154"/>
                </a:cxn>
                <a:cxn ang="0">
                  <a:pos x="181" y="163"/>
                </a:cxn>
                <a:cxn ang="0">
                  <a:pos x="180" y="173"/>
                </a:cxn>
                <a:cxn ang="0">
                  <a:pos x="174" y="182"/>
                </a:cxn>
                <a:cxn ang="0">
                  <a:pos x="147" y="208"/>
                </a:cxn>
                <a:cxn ang="0">
                  <a:pos x="129" y="222"/>
                </a:cxn>
                <a:cxn ang="0">
                  <a:pos x="109" y="230"/>
                </a:cxn>
                <a:cxn ang="0">
                  <a:pos x="88" y="233"/>
                </a:cxn>
                <a:cxn ang="0">
                  <a:pos x="71" y="232"/>
                </a:cxn>
                <a:cxn ang="0">
                  <a:pos x="55" y="226"/>
                </a:cxn>
                <a:cxn ang="0">
                  <a:pos x="40" y="218"/>
                </a:cxn>
                <a:cxn ang="0">
                  <a:pos x="27" y="208"/>
                </a:cxn>
                <a:cxn ang="0">
                  <a:pos x="25" y="205"/>
                </a:cxn>
                <a:cxn ang="0">
                  <a:pos x="14" y="192"/>
                </a:cxn>
                <a:cxn ang="0">
                  <a:pos x="6" y="178"/>
                </a:cxn>
                <a:cxn ang="0">
                  <a:pos x="1" y="162"/>
                </a:cxn>
                <a:cxn ang="0">
                  <a:pos x="0" y="145"/>
                </a:cxn>
                <a:cxn ang="0">
                  <a:pos x="2" y="124"/>
                </a:cxn>
                <a:cxn ang="0">
                  <a:pos x="10" y="103"/>
                </a:cxn>
                <a:cxn ang="0">
                  <a:pos x="25" y="85"/>
                </a:cxn>
                <a:cxn ang="0">
                  <a:pos x="85" y="25"/>
                </a:cxn>
                <a:cxn ang="0">
                  <a:pos x="104" y="10"/>
                </a:cxn>
                <a:cxn ang="0">
                  <a:pos x="125" y="2"/>
                </a:cxn>
                <a:cxn ang="0">
                  <a:pos x="146" y="0"/>
                </a:cxn>
              </a:cxnLst>
              <a:rect l="0" t="0" r="r" b="b"/>
              <a:pathLst>
                <a:path w="209" h="233">
                  <a:moveTo>
                    <a:pt x="146" y="0"/>
                  </a:moveTo>
                  <a:lnTo>
                    <a:pt x="171" y="4"/>
                  </a:lnTo>
                  <a:lnTo>
                    <a:pt x="195" y="14"/>
                  </a:lnTo>
                  <a:lnTo>
                    <a:pt x="200" y="17"/>
                  </a:lnTo>
                  <a:lnTo>
                    <a:pt x="201" y="19"/>
                  </a:lnTo>
                  <a:lnTo>
                    <a:pt x="209" y="27"/>
                  </a:lnTo>
                  <a:lnTo>
                    <a:pt x="172" y="64"/>
                  </a:lnTo>
                  <a:lnTo>
                    <a:pt x="170" y="61"/>
                  </a:lnTo>
                  <a:lnTo>
                    <a:pt x="159" y="55"/>
                  </a:lnTo>
                  <a:lnTo>
                    <a:pt x="146" y="52"/>
                  </a:lnTo>
                  <a:lnTo>
                    <a:pt x="134" y="55"/>
                  </a:lnTo>
                  <a:lnTo>
                    <a:pt x="123" y="61"/>
                  </a:lnTo>
                  <a:lnTo>
                    <a:pt x="61" y="123"/>
                  </a:lnTo>
                  <a:lnTo>
                    <a:pt x="55" y="133"/>
                  </a:lnTo>
                  <a:lnTo>
                    <a:pt x="52" y="145"/>
                  </a:lnTo>
                  <a:lnTo>
                    <a:pt x="55" y="158"/>
                  </a:lnTo>
                  <a:lnTo>
                    <a:pt x="61" y="169"/>
                  </a:lnTo>
                  <a:lnTo>
                    <a:pt x="64" y="171"/>
                  </a:lnTo>
                  <a:lnTo>
                    <a:pt x="75" y="178"/>
                  </a:lnTo>
                  <a:lnTo>
                    <a:pt x="88" y="181"/>
                  </a:lnTo>
                  <a:lnTo>
                    <a:pt x="100" y="178"/>
                  </a:lnTo>
                  <a:lnTo>
                    <a:pt x="110" y="171"/>
                  </a:lnTo>
                  <a:lnTo>
                    <a:pt x="137" y="145"/>
                  </a:lnTo>
                  <a:lnTo>
                    <a:pt x="146" y="139"/>
                  </a:lnTo>
                  <a:lnTo>
                    <a:pt x="155" y="137"/>
                  </a:lnTo>
                  <a:lnTo>
                    <a:pt x="166" y="139"/>
                  </a:lnTo>
                  <a:lnTo>
                    <a:pt x="174" y="145"/>
                  </a:lnTo>
                  <a:lnTo>
                    <a:pt x="180" y="154"/>
                  </a:lnTo>
                  <a:lnTo>
                    <a:pt x="181" y="163"/>
                  </a:lnTo>
                  <a:lnTo>
                    <a:pt x="180" y="173"/>
                  </a:lnTo>
                  <a:lnTo>
                    <a:pt x="174" y="182"/>
                  </a:lnTo>
                  <a:lnTo>
                    <a:pt x="147" y="208"/>
                  </a:lnTo>
                  <a:lnTo>
                    <a:pt x="129" y="222"/>
                  </a:lnTo>
                  <a:lnTo>
                    <a:pt x="109" y="230"/>
                  </a:lnTo>
                  <a:lnTo>
                    <a:pt x="88" y="233"/>
                  </a:lnTo>
                  <a:lnTo>
                    <a:pt x="71" y="232"/>
                  </a:lnTo>
                  <a:lnTo>
                    <a:pt x="55" y="226"/>
                  </a:lnTo>
                  <a:lnTo>
                    <a:pt x="40" y="218"/>
                  </a:lnTo>
                  <a:lnTo>
                    <a:pt x="27" y="208"/>
                  </a:lnTo>
                  <a:lnTo>
                    <a:pt x="25" y="205"/>
                  </a:lnTo>
                  <a:lnTo>
                    <a:pt x="14" y="192"/>
                  </a:lnTo>
                  <a:lnTo>
                    <a:pt x="6" y="178"/>
                  </a:lnTo>
                  <a:lnTo>
                    <a:pt x="1" y="162"/>
                  </a:lnTo>
                  <a:lnTo>
                    <a:pt x="0" y="145"/>
                  </a:lnTo>
                  <a:lnTo>
                    <a:pt x="2" y="124"/>
                  </a:lnTo>
                  <a:lnTo>
                    <a:pt x="10" y="103"/>
                  </a:lnTo>
                  <a:lnTo>
                    <a:pt x="25" y="85"/>
                  </a:lnTo>
                  <a:lnTo>
                    <a:pt x="85" y="25"/>
                  </a:lnTo>
                  <a:lnTo>
                    <a:pt x="104" y="10"/>
                  </a:lnTo>
                  <a:lnTo>
                    <a:pt x="125"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grpSp>
      <p:sp>
        <p:nvSpPr>
          <p:cNvPr id="25" name="Freeform 15">
            <a:extLst>
              <a:ext uri="{FF2B5EF4-FFF2-40B4-BE49-F238E27FC236}">
                <a16:creationId xmlns:a16="http://schemas.microsoft.com/office/drawing/2014/main" id="{A4764FEA-4F8E-47C1-9E25-79D916DF0EBC}"/>
              </a:ext>
            </a:extLst>
          </p:cNvPr>
          <p:cNvSpPr>
            <a:spLocks noEditPoints="1"/>
          </p:cNvSpPr>
          <p:nvPr userDrawn="1"/>
        </p:nvSpPr>
        <p:spPr bwMode="auto">
          <a:xfrm>
            <a:off x="6677465" y="942976"/>
            <a:ext cx="325881" cy="322013"/>
          </a:xfrm>
          <a:custGeom>
            <a:avLst/>
            <a:gdLst/>
            <a:ahLst/>
            <a:cxnLst>
              <a:cxn ang="0">
                <a:pos x="306" y="190"/>
              </a:cxn>
              <a:cxn ang="0">
                <a:pos x="178" y="333"/>
              </a:cxn>
              <a:cxn ang="0">
                <a:pos x="31" y="190"/>
              </a:cxn>
              <a:cxn ang="0">
                <a:pos x="159" y="333"/>
              </a:cxn>
              <a:cxn ang="0">
                <a:pos x="31" y="190"/>
              </a:cxn>
              <a:cxn ang="0">
                <a:pos x="228" y="25"/>
              </a:cxn>
              <a:cxn ang="0">
                <a:pos x="198" y="50"/>
              </a:cxn>
              <a:cxn ang="0">
                <a:pos x="182" y="86"/>
              </a:cxn>
              <a:cxn ang="0">
                <a:pos x="231" y="71"/>
              </a:cxn>
              <a:cxn ang="0">
                <a:pos x="255" y="54"/>
              </a:cxn>
              <a:cxn ang="0">
                <a:pos x="260" y="40"/>
              </a:cxn>
              <a:cxn ang="0">
                <a:pos x="255" y="29"/>
              </a:cxn>
              <a:cxn ang="0">
                <a:pos x="248" y="25"/>
              </a:cxn>
              <a:cxn ang="0">
                <a:pos x="239" y="23"/>
              </a:cxn>
              <a:cxn ang="0">
                <a:pos x="90" y="25"/>
              </a:cxn>
              <a:cxn ang="0">
                <a:pos x="78" y="34"/>
              </a:cxn>
              <a:cxn ang="0">
                <a:pos x="74" y="42"/>
              </a:cxn>
              <a:cxn ang="0">
                <a:pos x="75" y="51"/>
              </a:cxn>
              <a:cxn ang="0">
                <a:pos x="85" y="63"/>
              </a:cxn>
              <a:cxn ang="0">
                <a:pos x="104" y="75"/>
              </a:cxn>
              <a:cxn ang="0">
                <a:pos x="155" y="84"/>
              </a:cxn>
              <a:cxn ang="0">
                <a:pos x="139" y="50"/>
              </a:cxn>
              <a:cxn ang="0">
                <a:pos x="119" y="30"/>
              </a:cxn>
              <a:cxn ang="0">
                <a:pos x="98" y="23"/>
              </a:cxn>
              <a:cxn ang="0">
                <a:pos x="98" y="0"/>
              </a:cxn>
              <a:cxn ang="0">
                <a:pos x="132" y="10"/>
              </a:cxn>
              <a:cxn ang="0">
                <a:pos x="157" y="37"/>
              </a:cxn>
              <a:cxn ang="0">
                <a:pos x="164" y="46"/>
              </a:cxn>
              <a:cxn ang="0">
                <a:pos x="169" y="55"/>
              </a:cxn>
              <a:cxn ang="0">
                <a:pos x="185" y="29"/>
              </a:cxn>
              <a:cxn ang="0">
                <a:pos x="222" y="3"/>
              </a:cxn>
              <a:cxn ang="0">
                <a:pos x="256" y="3"/>
              </a:cxn>
              <a:cxn ang="0">
                <a:pos x="280" y="23"/>
              </a:cxn>
              <a:cxn ang="0">
                <a:pos x="281" y="55"/>
              </a:cxn>
              <a:cxn ang="0">
                <a:pos x="259" y="82"/>
              </a:cxn>
              <a:cxn ang="0">
                <a:pos x="244" y="90"/>
              </a:cxn>
              <a:cxn ang="0">
                <a:pos x="326" y="92"/>
              </a:cxn>
              <a:cxn ang="0">
                <a:pos x="337" y="107"/>
              </a:cxn>
              <a:cxn ang="0">
                <a:pos x="178" y="168"/>
              </a:cxn>
              <a:cxn ang="0">
                <a:pos x="159" y="90"/>
              </a:cxn>
              <a:cxn ang="0">
                <a:pos x="0" y="168"/>
              </a:cxn>
              <a:cxn ang="0">
                <a:pos x="2" y="102"/>
              </a:cxn>
              <a:cxn ang="0">
                <a:pos x="7" y="94"/>
              </a:cxn>
              <a:cxn ang="0">
                <a:pos x="17" y="90"/>
              </a:cxn>
              <a:cxn ang="0">
                <a:pos x="69" y="80"/>
              </a:cxn>
              <a:cxn ang="0">
                <a:pos x="52" y="56"/>
              </a:cxn>
              <a:cxn ang="0">
                <a:pos x="53" y="33"/>
              </a:cxn>
              <a:cxn ang="0">
                <a:pos x="66" y="13"/>
              </a:cxn>
              <a:cxn ang="0">
                <a:pos x="98" y="0"/>
              </a:cxn>
            </a:cxnLst>
            <a:rect l="0" t="0" r="r" b="b"/>
            <a:pathLst>
              <a:path w="337" h="333">
                <a:moveTo>
                  <a:pt x="178" y="190"/>
                </a:moveTo>
                <a:lnTo>
                  <a:pt x="306" y="190"/>
                </a:lnTo>
                <a:lnTo>
                  <a:pt x="306" y="333"/>
                </a:lnTo>
                <a:lnTo>
                  <a:pt x="178" y="333"/>
                </a:lnTo>
                <a:lnTo>
                  <a:pt x="178" y="190"/>
                </a:lnTo>
                <a:close/>
                <a:moveTo>
                  <a:pt x="31" y="190"/>
                </a:moveTo>
                <a:lnTo>
                  <a:pt x="159" y="190"/>
                </a:lnTo>
                <a:lnTo>
                  <a:pt x="159" y="333"/>
                </a:lnTo>
                <a:lnTo>
                  <a:pt x="31" y="333"/>
                </a:lnTo>
                <a:lnTo>
                  <a:pt x="31" y="190"/>
                </a:lnTo>
                <a:close/>
                <a:moveTo>
                  <a:pt x="239" y="23"/>
                </a:moveTo>
                <a:lnTo>
                  <a:pt x="228" y="25"/>
                </a:lnTo>
                <a:lnTo>
                  <a:pt x="218" y="30"/>
                </a:lnTo>
                <a:lnTo>
                  <a:pt x="198" y="50"/>
                </a:lnTo>
                <a:lnTo>
                  <a:pt x="189" y="67"/>
                </a:lnTo>
                <a:lnTo>
                  <a:pt x="182" y="86"/>
                </a:lnTo>
                <a:lnTo>
                  <a:pt x="210" y="78"/>
                </a:lnTo>
                <a:lnTo>
                  <a:pt x="231" y="71"/>
                </a:lnTo>
                <a:lnTo>
                  <a:pt x="246" y="63"/>
                </a:lnTo>
                <a:lnTo>
                  <a:pt x="255" y="54"/>
                </a:lnTo>
                <a:lnTo>
                  <a:pt x="259" y="47"/>
                </a:lnTo>
                <a:lnTo>
                  <a:pt x="260" y="40"/>
                </a:lnTo>
                <a:lnTo>
                  <a:pt x="260" y="37"/>
                </a:lnTo>
                <a:lnTo>
                  <a:pt x="255" y="29"/>
                </a:lnTo>
                <a:lnTo>
                  <a:pt x="252" y="27"/>
                </a:lnTo>
                <a:lnTo>
                  <a:pt x="248" y="25"/>
                </a:lnTo>
                <a:lnTo>
                  <a:pt x="244" y="23"/>
                </a:lnTo>
                <a:lnTo>
                  <a:pt x="239" y="23"/>
                </a:lnTo>
                <a:close/>
                <a:moveTo>
                  <a:pt x="94" y="23"/>
                </a:moveTo>
                <a:lnTo>
                  <a:pt x="90" y="25"/>
                </a:lnTo>
                <a:lnTo>
                  <a:pt x="82" y="30"/>
                </a:lnTo>
                <a:lnTo>
                  <a:pt x="78" y="34"/>
                </a:lnTo>
                <a:lnTo>
                  <a:pt x="75" y="38"/>
                </a:lnTo>
                <a:lnTo>
                  <a:pt x="74" y="42"/>
                </a:lnTo>
                <a:lnTo>
                  <a:pt x="74" y="48"/>
                </a:lnTo>
                <a:lnTo>
                  <a:pt x="75" y="51"/>
                </a:lnTo>
                <a:lnTo>
                  <a:pt x="81" y="59"/>
                </a:lnTo>
                <a:lnTo>
                  <a:pt x="85" y="63"/>
                </a:lnTo>
                <a:lnTo>
                  <a:pt x="90" y="67"/>
                </a:lnTo>
                <a:lnTo>
                  <a:pt x="104" y="75"/>
                </a:lnTo>
                <a:lnTo>
                  <a:pt x="127" y="80"/>
                </a:lnTo>
                <a:lnTo>
                  <a:pt x="155" y="84"/>
                </a:lnTo>
                <a:lnTo>
                  <a:pt x="147" y="63"/>
                </a:lnTo>
                <a:lnTo>
                  <a:pt x="139" y="50"/>
                </a:lnTo>
                <a:lnTo>
                  <a:pt x="130" y="38"/>
                </a:lnTo>
                <a:lnTo>
                  <a:pt x="119" y="30"/>
                </a:lnTo>
                <a:lnTo>
                  <a:pt x="108" y="25"/>
                </a:lnTo>
                <a:lnTo>
                  <a:pt x="98" y="23"/>
                </a:lnTo>
                <a:lnTo>
                  <a:pt x="94" y="23"/>
                </a:lnTo>
                <a:close/>
                <a:moveTo>
                  <a:pt x="98" y="0"/>
                </a:moveTo>
                <a:lnTo>
                  <a:pt x="116" y="3"/>
                </a:lnTo>
                <a:lnTo>
                  <a:pt x="132" y="10"/>
                </a:lnTo>
                <a:lnTo>
                  <a:pt x="147" y="22"/>
                </a:lnTo>
                <a:lnTo>
                  <a:pt x="157" y="37"/>
                </a:lnTo>
                <a:lnTo>
                  <a:pt x="161" y="40"/>
                </a:lnTo>
                <a:lnTo>
                  <a:pt x="164" y="46"/>
                </a:lnTo>
                <a:lnTo>
                  <a:pt x="166" y="50"/>
                </a:lnTo>
                <a:lnTo>
                  <a:pt x="169" y="55"/>
                </a:lnTo>
                <a:lnTo>
                  <a:pt x="169" y="52"/>
                </a:lnTo>
                <a:lnTo>
                  <a:pt x="185" y="29"/>
                </a:lnTo>
                <a:lnTo>
                  <a:pt x="205" y="10"/>
                </a:lnTo>
                <a:lnTo>
                  <a:pt x="222" y="3"/>
                </a:lnTo>
                <a:lnTo>
                  <a:pt x="239" y="0"/>
                </a:lnTo>
                <a:lnTo>
                  <a:pt x="256" y="3"/>
                </a:lnTo>
                <a:lnTo>
                  <a:pt x="271" y="12"/>
                </a:lnTo>
                <a:lnTo>
                  <a:pt x="280" y="23"/>
                </a:lnTo>
                <a:lnTo>
                  <a:pt x="284" y="40"/>
                </a:lnTo>
                <a:lnTo>
                  <a:pt x="281" y="55"/>
                </a:lnTo>
                <a:lnTo>
                  <a:pt x="273" y="69"/>
                </a:lnTo>
                <a:lnTo>
                  <a:pt x="259" y="82"/>
                </a:lnTo>
                <a:lnTo>
                  <a:pt x="252" y="86"/>
                </a:lnTo>
                <a:lnTo>
                  <a:pt x="244" y="90"/>
                </a:lnTo>
                <a:lnTo>
                  <a:pt x="321" y="90"/>
                </a:lnTo>
                <a:lnTo>
                  <a:pt x="326" y="92"/>
                </a:lnTo>
                <a:lnTo>
                  <a:pt x="334" y="97"/>
                </a:lnTo>
                <a:lnTo>
                  <a:pt x="337" y="107"/>
                </a:lnTo>
                <a:lnTo>
                  <a:pt x="337" y="168"/>
                </a:lnTo>
                <a:lnTo>
                  <a:pt x="178" y="168"/>
                </a:lnTo>
                <a:lnTo>
                  <a:pt x="178" y="90"/>
                </a:lnTo>
                <a:lnTo>
                  <a:pt x="159" y="90"/>
                </a:lnTo>
                <a:lnTo>
                  <a:pt x="159" y="168"/>
                </a:lnTo>
                <a:lnTo>
                  <a:pt x="0" y="168"/>
                </a:lnTo>
                <a:lnTo>
                  <a:pt x="0" y="107"/>
                </a:lnTo>
                <a:lnTo>
                  <a:pt x="2" y="102"/>
                </a:lnTo>
                <a:lnTo>
                  <a:pt x="4" y="97"/>
                </a:lnTo>
                <a:lnTo>
                  <a:pt x="7" y="94"/>
                </a:lnTo>
                <a:lnTo>
                  <a:pt x="12" y="92"/>
                </a:lnTo>
                <a:lnTo>
                  <a:pt x="17" y="90"/>
                </a:lnTo>
                <a:lnTo>
                  <a:pt x="85" y="90"/>
                </a:lnTo>
                <a:lnTo>
                  <a:pt x="69" y="80"/>
                </a:lnTo>
                <a:lnTo>
                  <a:pt x="58" y="68"/>
                </a:lnTo>
                <a:lnTo>
                  <a:pt x="52" y="56"/>
                </a:lnTo>
                <a:lnTo>
                  <a:pt x="50" y="46"/>
                </a:lnTo>
                <a:lnTo>
                  <a:pt x="53" y="33"/>
                </a:lnTo>
                <a:lnTo>
                  <a:pt x="58" y="22"/>
                </a:lnTo>
                <a:lnTo>
                  <a:pt x="66" y="13"/>
                </a:lnTo>
                <a:lnTo>
                  <a:pt x="81" y="4"/>
                </a:lnTo>
                <a:lnTo>
                  <a:pt x="9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26" name="Freeform 16">
            <a:extLst>
              <a:ext uri="{FF2B5EF4-FFF2-40B4-BE49-F238E27FC236}">
                <a16:creationId xmlns:a16="http://schemas.microsoft.com/office/drawing/2014/main" id="{04F02A90-10E5-4A3F-A7DE-64F406CD2893}"/>
              </a:ext>
            </a:extLst>
          </p:cNvPr>
          <p:cNvSpPr>
            <a:spLocks/>
          </p:cNvSpPr>
          <p:nvPr userDrawn="1"/>
        </p:nvSpPr>
        <p:spPr bwMode="auto">
          <a:xfrm>
            <a:off x="8895472" y="942976"/>
            <a:ext cx="320078" cy="274629"/>
          </a:xfrm>
          <a:custGeom>
            <a:avLst/>
            <a:gdLst/>
            <a:ahLst/>
            <a:cxnLst>
              <a:cxn ang="0">
                <a:pos x="69" y="0"/>
              </a:cxn>
              <a:cxn ang="0">
                <a:pos x="92" y="0"/>
              </a:cxn>
              <a:cxn ang="0">
                <a:pos x="113" y="4"/>
              </a:cxn>
              <a:cxn ang="0">
                <a:pos x="133" y="14"/>
              </a:cxn>
              <a:cxn ang="0">
                <a:pos x="150" y="29"/>
              </a:cxn>
              <a:cxn ang="0">
                <a:pos x="162" y="48"/>
              </a:cxn>
              <a:cxn ang="0">
                <a:pos x="164" y="53"/>
              </a:cxn>
              <a:cxn ang="0">
                <a:pos x="166" y="59"/>
              </a:cxn>
              <a:cxn ang="0">
                <a:pos x="168" y="48"/>
              </a:cxn>
              <a:cxn ang="0">
                <a:pos x="182" y="29"/>
              </a:cxn>
              <a:cxn ang="0">
                <a:pos x="197" y="14"/>
              </a:cxn>
              <a:cxn ang="0">
                <a:pos x="217" y="4"/>
              </a:cxn>
              <a:cxn ang="0">
                <a:pos x="238" y="0"/>
              </a:cxn>
              <a:cxn ang="0">
                <a:pos x="261" y="0"/>
              </a:cxn>
              <a:cxn ang="0">
                <a:pos x="282" y="8"/>
              </a:cxn>
              <a:cxn ang="0">
                <a:pos x="302" y="19"/>
              </a:cxn>
              <a:cxn ang="0">
                <a:pos x="316" y="36"/>
              </a:cxn>
              <a:cxn ang="0">
                <a:pos x="327" y="55"/>
              </a:cxn>
              <a:cxn ang="0">
                <a:pos x="331" y="76"/>
              </a:cxn>
              <a:cxn ang="0">
                <a:pos x="329" y="98"/>
              </a:cxn>
              <a:cxn ang="0">
                <a:pos x="323" y="120"/>
              </a:cxn>
              <a:cxn ang="0">
                <a:pos x="316" y="131"/>
              </a:cxn>
              <a:cxn ang="0">
                <a:pos x="306" y="145"/>
              </a:cxn>
              <a:cxn ang="0">
                <a:pos x="294" y="159"/>
              </a:cxn>
              <a:cxn ang="0">
                <a:pos x="278" y="175"/>
              </a:cxn>
              <a:cxn ang="0">
                <a:pos x="262" y="192"/>
              </a:cxn>
              <a:cxn ang="0">
                <a:pos x="228" y="226"/>
              </a:cxn>
              <a:cxn ang="0">
                <a:pos x="212" y="241"/>
              </a:cxn>
              <a:cxn ang="0">
                <a:pos x="197" y="255"/>
              </a:cxn>
              <a:cxn ang="0">
                <a:pos x="184" y="267"/>
              </a:cxn>
              <a:cxn ang="0">
                <a:pos x="175" y="276"/>
              </a:cxn>
              <a:cxn ang="0">
                <a:pos x="168" y="281"/>
              </a:cxn>
              <a:cxn ang="0">
                <a:pos x="166" y="284"/>
              </a:cxn>
              <a:cxn ang="0">
                <a:pos x="163" y="281"/>
              </a:cxn>
              <a:cxn ang="0">
                <a:pos x="157" y="276"/>
              </a:cxn>
              <a:cxn ang="0">
                <a:pos x="147" y="267"/>
              </a:cxn>
              <a:cxn ang="0">
                <a:pos x="134" y="255"/>
              </a:cxn>
              <a:cxn ang="0">
                <a:pos x="102" y="226"/>
              </a:cxn>
              <a:cxn ang="0">
                <a:pos x="68" y="192"/>
              </a:cxn>
              <a:cxn ang="0">
                <a:pos x="52" y="175"/>
              </a:cxn>
              <a:cxn ang="0">
                <a:pos x="37" y="159"/>
              </a:cxn>
              <a:cxn ang="0">
                <a:pos x="25" y="145"/>
              </a:cxn>
              <a:cxn ang="0">
                <a:pos x="14" y="131"/>
              </a:cxn>
              <a:cxn ang="0">
                <a:pos x="8" y="120"/>
              </a:cxn>
              <a:cxn ang="0">
                <a:pos x="1" y="98"/>
              </a:cxn>
              <a:cxn ang="0">
                <a:pos x="0" y="76"/>
              </a:cxn>
              <a:cxn ang="0">
                <a:pos x="5" y="55"/>
              </a:cxn>
              <a:cxn ang="0">
                <a:pos x="14" y="36"/>
              </a:cxn>
              <a:cxn ang="0">
                <a:pos x="30" y="19"/>
              </a:cxn>
              <a:cxn ang="0">
                <a:pos x="48" y="8"/>
              </a:cxn>
              <a:cxn ang="0">
                <a:pos x="69" y="0"/>
              </a:cxn>
            </a:cxnLst>
            <a:rect l="0" t="0" r="r" b="b"/>
            <a:pathLst>
              <a:path w="331" h="284">
                <a:moveTo>
                  <a:pt x="69" y="0"/>
                </a:moveTo>
                <a:lnTo>
                  <a:pt x="92" y="0"/>
                </a:lnTo>
                <a:lnTo>
                  <a:pt x="113" y="4"/>
                </a:lnTo>
                <a:lnTo>
                  <a:pt x="133" y="14"/>
                </a:lnTo>
                <a:lnTo>
                  <a:pt x="150" y="29"/>
                </a:lnTo>
                <a:lnTo>
                  <a:pt x="162" y="48"/>
                </a:lnTo>
                <a:lnTo>
                  <a:pt x="164" y="53"/>
                </a:lnTo>
                <a:lnTo>
                  <a:pt x="166" y="59"/>
                </a:lnTo>
                <a:lnTo>
                  <a:pt x="168" y="48"/>
                </a:lnTo>
                <a:lnTo>
                  <a:pt x="182" y="29"/>
                </a:lnTo>
                <a:lnTo>
                  <a:pt x="197" y="14"/>
                </a:lnTo>
                <a:lnTo>
                  <a:pt x="217" y="4"/>
                </a:lnTo>
                <a:lnTo>
                  <a:pt x="238" y="0"/>
                </a:lnTo>
                <a:lnTo>
                  <a:pt x="261" y="0"/>
                </a:lnTo>
                <a:lnTo>
                  <a:pt x="282" y="8"/>
                </a:lnTo>
                <a:lnTo>
                  <a:pt x="302" y="19"/>
                </a:lnTo>
                <a:lnTo>
                  <a:pt x="316" y="36"/>
                </a:lnTo>
                <a:lnTo>
                  <a:pt x="327" y="55"/>
                </a:lnTo>
                <a:lnTo>
                  <a:pt x="331" y="76"/>
                </a:lnTo>
                <a:lnTo>
                  <a:pt x="329" y="98"/>
                </a:lnTo>
                <a:lnTo>
                  <a:pt x="323" y="120"/>
                </a:lnTo>
                <a:lnTo>
                  <a:pt x="316" y="131"/>
                </a:lnTo>
                <a:lnTo>
                  <a:pt x="306" y="145"/>
                </a:lnTo>
                <a:lnTo>
                  <a:pt x="294" y="159"/>
                </a:lnTo>
                <a:lnTo>
                  <a:pt x="278" y="175"/>
                </a:lnTo>
                <a:lnTo>
                  <a:pt x="262" y="192"/>
                </a:lnTo>
                <a:lnTo>
                  <a:pt x="228" y="226"/>
                </a:lnTo>
                <a:lnTo>
                  <a:pt x="212" y="241"/>
                </a:lnTo>
                <a:lnTo>
                  <a:pt x="197" y="255"/>
                </a:lnTo>
                <a:lnTo>
                  <a:pt x="184" y="267"/>
                </a:lnTo>
                <a:lnTo>
                  <a:pt x="175" y="276"/>
                </a:lnTo>
                <a:lnTo>
                  <a:pt x="168" y="281"/>
                </a:lnTo>
                <a:lnTo>
                  <a:pt x="166" y="284"/>
                </a:lnTo>
                <a:lnTo>
                  <a:pt x="163" y="281"/>
                </a:lnTo>
                <a:lnTo>
                  <a:pt x="157" y="276"/>
                </a:lnTo>
                <a:lnTo>
                  <a:pt x="147" y="267"/>
                </a:lnTo>
                <a:lnTo>
                  <a:pt x="134" y="255"/>
                </a:lnTo>
                <a:lnTo>
                  <a:pt x="102" y="226"/>
                </a:lnTo>
                <a:lnTo>
                  <a:pt x="68" y="192"/>
                </a:lnTo>
                <a:lnTo>
                  <a:pt x="52" y="175"/>
                </a:lnTo>
                <a:lnTo>
                  <a:pt x="37" y="159"/>
                </a:lnTo>
                <a:lnTo>
                  <a:pt x="25" y="145"/>
                </a:lnTo>
                <a:lnTo>
                  <a:pt x="14" y="131"/>
                </a:lnTo>
                <a:lnTo>
                  <a:pt x="8" y="120"/>
                </a:lnTo>
                <a:lnTo>
                  <a:pt x="1" y="98"/>
                </a:lnTo>
                <a:lnTo>
                  <a:pt x="0" y="76"/>
                </a:lnTo>
                <a:lnTo>
                  <a:pt x="5" y="55"/>
                </a:lnTo>
                <a:lnTo>
                  <a:pt x="14" y="36"/>
                </a:lnTo>
                <a:lnTo>
                  <a:pt x="30" y="19"/>
                </a:lnTo>
                <a:lnTo>
                  <a:pt x="48" y="8"/>
                </a:lnTo>
                <a:lnTo>
                  <a:pt x="6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grpSp>
        <p:nvGrpSpPr>
          <p:cNvPr id="27" name="Group 30">
            <a:extLst>
              <a:ext uri="{FF2B5EF4-FFF2-40B4-BE49-F238E27FC236}">
                <a16:creationId xmlns:a16="http://schemas.microsoft.com/office/drawing/2014/main" id="{90FCB5CC-B7F5-4FC0-AFC9-37B7738E2E07}"/>
              </a:ext>
            </a:extLst>
          </p:cNvPr>
          <p:cNvGrpSpPr/>
          <p:nvPr userDrawn="1"/>
        </p:nvGrpSpPr>
        <p:grpSpPr>
          <a:xfrm>
            <a:off x="4377480" y="2798800"/>
            <a:ext cx="460295" cy="336522"/>
            <a:chOff x="5715001" y="3627438"/>
            <a:chExt cx="755650" cy="552450"/>
          </a:xfrm>
          <a:solidFill>
            <a:schemeClr val="accent2"/>
          </a:solidFill>
        </p:grpSpPr>
        <p:sp>
          <p:nvSpPr>
            <p:cNvPr id="28" name="Freeform 18">
              <a:extLst>
                <a:ext uri="{FF2B5EF4-FFF2-40B4-BE49-F238E27FC236}">
                  <a16:creationId xmlns:a16="http://schemas.microsoft.com/office/drawing/2014/main" id="{51B611C1-0294-48E0-9548-D0ACD9728B6D}"/>
                </a:ext>
              </a:extLst>
            </p:cNvPr>
            <p:cNvSpPr>
              <a:spLocks/>
            </p:cNvSpPr>
            <p:nvPr/>
          </p:nvSpPr>
          <p:spPr bwMode="auto">
            <a:xfrm>
              <a:off x="6283326" y="3627438"/>
              <a:ext cx="161925" cy="61913"/>
            </a:xfrm>
            <a:custGeom>
              <a:avLst/>
              <a:gdLst/>
              <a:ahLst/>
              <a:cxnLst>
                <a:cxn ang="0">
                  <a:pos x="52" y="0"/>
                </a:cxn>
                <a:cxn ang="0">
                  <a:pos x="66" y="3"/>
                </a:cxn>
                <a:cxn ang="0">
                  <a:pos x="78" y="8"/>
                </a:cxn>
                <a:cxn ang="0">
                  <a:pos x="89" y="13"/>
                </a:cxn>
                <a:cxn ang="0">
                  <a:pos x="102" y="26"/>
                </a:cxn>
                <a:cxn ang="0">
                  <a:pos x="89" y="37"/>
                </a:cxn>
                <a:cxn ang="0">
                  <a:pos x="86" y="38"/>
                </a:cxn>
                <a:cxn ang="0">
                  <a:pos x="86" y="37"/>
                </a:cxn>
                <a:cxn ang="0">
                  <a:pos x="85" y="37"/>
                </a:cxn>
                <a:cxn ang="0">
                  <a:pos x="85" y="36"/>
                </a:cxn>
                <a:cxn ang="0">
                  <a:pos x="82" y="34"/>
                </a:cxn>
                <a:cxn ang="0">
                  <a:pos x="77" y="29"/>
                </a:cxn>
                <a:cxn ang="0">
                  <a:pos x="66" y="22"/>
                </a:cxn>
                <a:cxn ang="0">
                  <a:pos x="52" y="20"/>
                </a:cxn>
                <a:cxn ang="0">
                  <a:pos x="44" y="21"/>
                </a:cxn>
                <a:cxn ang="0">
                  <a:pos x="35" y="24"/>
                </a:cxn>
                <a:cxn ang="0">
                  <a:pos x="24" y="30"/>
                </a:cxn>
                <a:cxn ang="0">
                  <a:pos x="14" y="39"/>
                </a:cxn>
                <a:cxn ang="0">
                  <a:pos x="0" y="25"/>
                </a:cxn>
                <a:cxn ang="0">
                  <a:pos x="19" y="11"/>
                </a:cxn>
                <a:cxn ang="0">
                  <a:pos x="36" y="3"/>
                </a:cxn>
                <a:cxn ang="0">
                  <a:pos x="52" y="0"/>
                </a:cxn>
              </a:cxnLst>
              <a:rect l="0" t="0" r="r" b="b"/>
              <a:pathLst>
                <a:path w="102" h="39">
                  <a:moveTo>
                    <a:pt x="52" y="0"/>
                  </a:moveTo>
                  <a:lnTo>
                    <a:pt x="66" y="3"/>
                  </a:lnTo>
                  <a:lnTo>
                    <a:pt x="78" y="8"/>
                  </a:lnTo>
                  <a:lnTo>
                    <a:pt x="89" y="13"/>
                  </a:lnTo>
                  <a:lnTo>
                    <a:pt x="102" y="26"/>
                  </a:lnTo>
                  <a:lnTo>
                    <a:pt x="89" y="37"/>
                  </a:lnTo>
                  <a:lnTo>
                    <a:pt x="86" y="38"/>
                  </a:lnTo>
                  <a:lnTo>
                    <a:pt x="86" y="37"/>
                  </a:lnTo>
                  <a:lnTo>
                    <a:pt x="85" y="37"/>
                  </a:lnTo>
                  <a:lnTo>
                    <a:pt x="85" y="36"/>
                  </a:lnTo>
                  <a:lnTo>
                    <a:pt x="82" y="34"/>
                  </a:lnTo>
                  <a:lnTo>
                    <a:pt x="77" y="29"/>
                  </a:lnTo>
                  <a:lnTo>
                    <a:pt x="66" y="22"/>
                  </a:lnTo>
                  <a:lnTo>
                    <a:pt x="52" y="20"/>
                  </a:lnTo>
                  <a:lnTo>
                    <a:pt x="44" y="21"/>
                  </a:lnTo>
                  <a:lnTo>
                    <a:pt x="35" y="24"/>
                  </a:lnTo>
                  <a:lnTo>
                    <a:pt x="24" y="30"/>
                  </a:lnTo>
                  <a:lnTo>
                    <a:pt x="14" y="39"/>
                  </a:lnTo>
                  <a:lnTo>
                    <a:pt x="0" y="25"/>
                  </a:lnTo>
                  <a:lnTo>
                    <a:pt x="19" y="11"/>
                  </a:lnTo>
                  <a:lnTo>
                    <a:pt x="36" y="3"/>
                  </a:lnTo>
                  <a:lnTo>
                    <a:pt x="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29" name="Freeform 19">
              <a:extLst>
                <a:ext uri="{FF2B5EF4-FFF2-40B4-BE49-F238E27FC236}">
                  <a16:creationId xmlns:a16="http://schemas.microsoft.com/office/drawing/2014/main" id="{DA658459-2442-4774-BAFE-9E40A1676902}"/>
                </a:ext>
              </a:extLst>
            </p:cNvPr>
            <p:cNvSpPr>
              <a:spLocks/>
            </p:cNvSpPr>
            <p:nvPr/>
          </p:nvSpPr>
          <p:spPr bwMode="auto">
            <a:xfrm>
              <a:off x="6122988" y="3689350"/>
              <a:ext cx="158750" cy="63500"/>
            </a:xfrm>
            <a:custGeom>
              <a:avLst/>
              <a:gdLst/>
              <a:ahLst/>
              <a:cxnLst>
                <a:cxn ang="0">
                  <a:pos x="87" y="0"/>
                </a:cxn>
                <a:cxn ang="0">
                  <a:pos x="100" y="15"/>
                </a:cxn>
                <a:cxn ang="0">
                  <a:pos x="83" y="29"/>
                </a:cxn>
                <a:cxn ang="0">
                  <a:pos x="66" y="37"/>
                </a:cxn>
                <a:cxn ang="0">
                  <a:pos x="50" y="40"/>
                </a:cxn>
                <a:cxn ang="0">
                  <a:pos x="35" y="38"/>
                </a:cxn>
                <a:cxn ang="0">
                  <a:pos x="24" y="33"/>
                </a:cxn>
                <a:cxn ang="0">
                  <a:pos x="13" y="27"/>
                </a:cxn>
                <a:cxn ang="0">
                  <a:pos x="9" y="24"/>
                </a:cxn>
                <a:cxn ang="0">
                  <a:pos x="6" y="20"/>
                </a:cxn>
                <a:cxn ang="0">
                  <a:pos x="0" y="14"/>
                </a:cxn>
                <a:cxn ang="0">
                  <a:pos x="14" y="2"/>
                </a:cxn>
                <a:cxn ang="0">
                  <a:pos x="16" y="2"/>
                </a:cxn>
                <a:cxn ang="0">
                  <a:pos x="16" y="4"/>
                </a:cxn>
                <a:cxn ang="0">
                  <a:pos x="17" y="4"/>
                </a:cxn>
                <a:cxn ang="0">
                  <a:pos x="18" y="7"/>
                </a:cxn>
                <a:cxn ang="0">
                  <a:pos x="21" y="8"/>
                </a:cxn>
                <a:cxn ang="0">
                  <a:pos x="25" y="11"/>
                </a:cxn>
                <a:cxn ang="0">
                  <a:pos x="35" y="17"/>
                </a:cxn>
                <a:cxn ang="0">
                  <a:pos x="50" y="20"/>
                </a:cxn>
                <a:cxn ang="0">
                  <a:pos x="60" y="19"/>
                </a:cxn>
                <a:cxn ang="0">
                  <a:pos x="74" y="12"/>
                </a:cxn>
                <a:cxn ang="0">
                  <a:pos x="87" y="0"/>
                </a:cxn>
              </a:cxnLst>
              <a:rect l="0" t="0" r="r" b="b"/>
              <a:pathLst>
                <a:path w="100" h="40">
                  <a:moveTo>
                    <a:pt x="87" y="0"/>
                  </a:moveTo>
                  <a:lnTo>
                    <a:pt x="100" y="15"/>
                  </a:lnTo>
                  <a:lnTo>
                    <a:pt x="83" y="29"/>
                  </a:lnTo>
                  <a:lnTo>
                    <a:pt x="66" y="37"/>
                  </a:lnTo>
                  <a:lnTo>
                    <a:pt x="50" y="40"/>
                  </a:lnTo>
                  <a:lnTo>
                    <a:pt x="35" y="38"/>
                  </a:lnTo>
                  <a:lnTo>
                    <a:pt x="24" y="33"/>
                  </a:lnTo>
                  <a:lnTo>
                    <a:pt x="13" y="27"/>
                  </a:lnTo>
                  <a:lnTo>
                    <a:pt x="9" y="24"/>
                  </a:lnTo>
                  <a:lnTo>
                    <a:pt x="6" y="20"/>
                  </a:lnTo>
                  <a:lnTo>
                    <a:pt x="0" y="14"/>
                  </a:lnTo>
                  <a:lnTo>
                    <a:pt x="14" y="2"/>
                  </a:lnTo>
                  <a:lnTo>
                    <a:pt x="16" y="2"/>
                  </a:lnTo>
                  <a:lnTo>
                    <a:pt x="16" y="4"/>
                  </a:lnTo>
                  <a:lnTo>
                    <a:pt x="17" y="4"/>
                  </a:lnTo>
                  <a:lnTo>
                    <a:pt x="18" y="7"/>
                  </a:lnTo>
                  <a:lnTo>
                    <a:pt x="21" y="8"/>
                  </a:lnTo>
                  <a:lnTo>
                    <a:pt x="25" y="11"/>
                  </a:lnTo>
                  <a:lnTo>
                    <a:pt x="35" y="17"/>
                  </a:lnTo>
                  <a:lnTo>
                    <a:pt x="50" y="20"/>
                  </a:lnTo>
                  <a:lnTo>
                    <a:pt x="60" y="19"/>
                  </a:lnTo>
                  <a:lnTo>
                    <a:pt x="74" y="12"/>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30" name="Freeform 20">
              <a:extLst>
                <a:ext uri="{FF2B5EF4-FFF2-40B4-BE49-F238E27FC236}">
                  <a16:creationId xmlns:a16="http://schemas.microsoft.com/office/drawing/2014/main" id="{CD0672D9-51EC-4489-836A-B5647797B1C3}"/>
                </a:ext>
              </a:extLst>
            </p:cNvPr>
            <p:cNvSpPr>
              <a:spLocks/>
            </p:cNvSpPr>
            <p:nvPr/>
          </p:nvSpPr>
          <p:spPr bwMode="auto">
            <a:xfrm>
              <a:off x="6062663" y="3705225"/>
              <a:ext cx="407988" cy="444500"/>
            </a:xfrm>
            <a:custGeom>
              <a:avLst/>
              <a:gdLst/>
              <a:ahLst/>
              <a:cxnLst>
                <a:cxn ang="0">
                  <a:pos x="208" y="0"/>
                </a:cxn>
                <a:cxn ang="0">
                  <a:pos x="257" y="0"/>
                </a:cxn>
                <a:cxn ang="0">
                  <a:pos x="257" y="280"/>
                </a:cxn>
                <a:cxn ang="0">
                  <a:pos x="27" y="280"/>
                </a:cxn>
                <a:cxn ang="0">
                  <a:pos x="27" y="279"/>
                </a:cxn>
                <a:cxn ang="0">
                  <a:pos x="29" y="277"/>
                </a:cxn>
                <a:cxn ang="0">
                  <a:pos x="29" y="275"/>
                </a:cxn>
                <a:cxn ang="0">
                  <a:pos x="31" y="273"/>
                </a:cxn>
                <a:cxn ang="0">
                  <a:pos x="37" y="268"/>
                </a:cxn>
                <a:cxn ang="0">
                  <a:pos x="39" y="264"/>
                </a:cxn>
                <a:cxn ang="0">
                  <a:pos x="40" y="259"/>
                </a:cxn>
                <a:cxn ang="0">
                  <a:pos x="43" y="247"/>
                </a:cxn>
                <a:cxn ang="0">
                  <a:pos x="43" y="230"/>
                </a:cxn>
                <a:cxn ang="0">
                  <a:pos x="40" y="210"/>
                </a:cxn>
                <a:cxn ang="0">
                  <a:pos x="33" y="193"/>
                </a:cxn>
                <a:cxn ang="0">
                  <a:pos x="18" y="178"/>
                </a:cxn>
                <a:cxn ang="0">
                  <a:pos x="13" y="171"/>
                </a:cxn>
                <a:cxn ang="0">
                  <a:pos x="6" y="166"/>
                </a:cxn>
                <a:cxn ang="0">
                  <a:pos x="0" y="162"/>
                </a:cxn>
                <a:cxn ang="0">
                  <a:pos x="5" y="148"/>
                </a:cxn>
                <a:cxn ang="0">
                  <a:pos x="8" y="132"/>
                </a:cxn>
                <a:cxn ang="0">
                  <a:pos x="39" y="148"/>
                </a:cxn>
                <a:cxn ang="0">
                  <a:pos x="39" y="98"/>
                </a:cxn>
                <a:cxn ang="0">
                  <a:pos x="138" y="144"/>
                </a:cxn>
                <a:cxn ang="0">
                  <a:pos x="138" y="98"/>
                </a:cxn>
                <a:cxn ang="0">
                  <a:pos x="208" y="136"/>
                </a:cxn>
                <a:cxn ang="0">
                  <a:pos x="208" y="0"/>
                </a:cxn>
              </a:cxnLst>
              <a:rect l="0" t="0" r="r" b="b"/>
              <a:pathLst>
                <a:path w="257" h="280">
                  <a:moveTo>
                    <a:pt x="208" y="0"/>
                  </a:moveTo>
                  <a:lnTo>
                    <a:pt x="257" y="0"/>
                  </a:lnTo>
                  <a:lnTo>
                    <a:pt x="257" y="280"/>
                  </a:lnTo>
                  <a:lnTo>
                    <a:pt x="27" y="280"/>
                  </a:lnTo>
                  <a:lnTo>
                    <a:pt x="27" y="279"/>
                  </a:lnTo>
                  <a:lnTo>
                    <a:pt x="29" y="277"/>
                  </a:lnTo>
                  <a:lnTo>
                    <a:pt x="29" y="275"/>
                  </a:lnTo>
                  <a:lnTo>
                    <a:pt x="31" y="273"/>
                  </a:lnTo>
                  <a:lnTo>
                    <a:pt x="37" y="268"/>
                  </a:lnTo>
                  <a:lnTo>
                    <a:pt x="39" y="264"/>
                  </a:lnTo>
                  <a:lnTo>
                    <a:pt x="40" y="259"/>
                  </a:lnTo>
                  <a:lnTo>
                    <a:pt x="43" y="247"/>
                  </a:lnTo>
                  <a:lnTo>
                    <a:pt x="43" y="230"/>
                  </a:lnTo>
                  <a:lnTo>
                    <a:pt x="40" y="210"/>
                  </a:lnTo>
                  <a:lnTo>
                    <a:pt x="33" y="193"/>
                  </a:lnTo>
                  <a:lnTo>
                    <a:pt x="18" y="178"/>
                  </a:lnTo>
                  <a:lnTo>
                    <a:pt x="13" y="171"/>
                  </a:lnTo>
                  <a:lnTo>
                    <a:pt x="6" y="166"/>
                  </a:lnTo>
                  <a:lnTo>
                    <a:pt x="0" y="162"/>
                  </a:lnTo>
                  <a:lnTo>
                    <a:pt x="5" y="148"/>
                  </a:lnTo>
                  <a:lnTo>
                    <a:pt x="8" y="132"/>
                  </a:lnTo>
                  <a:lnTo>
                    <a:pt x="39" y="148"/>
                  </a:lnTo>
                  <a:lnTo>
                    <a:pt x="39" y="98"/>
                  </a:lnTo>
                  <a:lnTo>
                    <a:pt x="138" y="144"/>
                  </a:lnTo>
                  <a:lnTo>
                    <a:pt x="138" y="98"/>
                  </a:lnTo>
                  <a:lnTo>
                    <a:pt x="208" y="136"/>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31" name="Freeform 21">
              <a:extLst>
                <a:ext uri="{FF2B5EF4-FFF2-40B4-BE49-F238E27FC236}">
                  <a16:creationId xmlns:a16="http://schemas.microsoft.com/office/drawing/2014/main" id="{0E97AA18-EE6D-409F-9C4B-F6E4E4EE38FF}"/>
                </a:ext>
              </a:extLst>
            </p:cNvPr>
            <p:cNvSpPr>
              <a:spLocks/>
            </p:cNvSpPr>
            <p:nvPr/>
          </p:nvSpPr>
          <p:spPr bwMode="auto">
            <a:xfrm>
              <a:off x="5965826" y="3627438"/>
              <a:ext cx="158750" cy="61913"/>
            </a:xfrm>
            <a:custGeom>
              <a:avLst/>
              <a:gdLst/>
              <a:ahLst/>
              <a:cxnLst>
                <a:cxn ang="0">
                  <a:pos x="50" y="0"/>
                </a:cxn>
                <a:cxn ang="0">
                  <a:pos x="65" y="3"/>
                </a:cxn>
                <a:cxn ang="0">
                  <a:pos x="76" y="8"/>
                </a:cxn>
                <a:cxn ang="0">
                  <a:pos x="87" y="13"/>
                </a:cxn>
                <a:cxn ang="0">
                  <a:pos x="91" y="16"/>
                </a:cxn>
                <a:cxn ang="0">
                  <a:pos x="94" y="20"/>
                </a:cxn>
                <a:cxn ang="0">
                  <a:pos x="100" y="26"/>
                </a:cxn>
                <a:cxn ang="0">
                  <a:pos x="86" y="38"/>
                </a:cxn>
                <a:cxn ang="0">
                  <a:pos x="79" y="32"/>
                </a:cxn>
                <a:cxn ang="0">
                  <a:pos x="75" y="29"/>
                </a:cxn>
                <a:cxn ang="0">
                  <a:pos x="65" y="22"/>
                </a:cxn>
                <a:cxn ang="0">
                  <a:pos x="50" y="20"/>
                </a:cxn>
                <a:cxn ang="0">
                  <a:pos x="39" y="21"/>
                </a:cxn>
                <a:cxn ang="0">
                  <a:pos x="28" y="28"/>
                </a:cxn>
                <a:cxn ang="0">
                  <a:pos x="13" y="39"/>
                </a:cxn>
                <a:cxn ang="0">
                  <a:pos x="0" y="25"/>
                </a:cxn>
                <a:cxn ang="0">
                  <a:pos x="17" y="11"/>
                </a:cxn>
                <a:cxn ang="0">
                  <a:pos x="34" y="3"/>
                </a:cxn>
                <a:cxn ang="0">
                  <a:pos x="50" y="0"/>
                </a:cxn>
              </a:cxnLst>
              <a:rect l="0" t="0" r="r" b="b"/>
              <a:pathLst>
                <a:path w="100" h="39">
                  <a:moveTo>
                    <a:pt x="50" y="0"/>
                  </a:moveTo>
                  <a:lnTo>
                    <a:pt x="65" y="3"/>
                  </a:lnTo>
                  <a:lnTo>
                    <a:pt x="76" y="8"/>
                  </a:lnTo>
                  <a:lnTo>
                    <a:pt x="87" y="13"/>
                  </a:lnTo>
                  <a:lnTo>
                    <a:pt x="91" y="16"/>
                  </a:lnTo>
                  <a:lnTo>
                    <a:pt x="94" y="20"/>
                  </a:lnTo>
                  <a:lnTo>
                    <a:pt x="100" y="26"/>
                  </a:lnTo>
                  <a:lnTo>
                    <a:pt x="86" y="38"/>
                  </a:lnTo>
                  <a:lnTo>
                    <a:pt x="79" y="32"/>
                  </a:lnTo>
                  <a:lnTo>
                    <a:pt x="75" y="29"/>
                  </a:lnTo>
                  <a:lnTo>
                    <a:pt x="65" y="22"/>
                  </a:lnTo>
                  <a:lnTo>
                    <a:pt x="50" y="20"/>
                  </a:lnTo>
                  <a:lnTo>
                    <a:pt x="39" y="21"/>
                  </a:lnTo>
                  <a:lnTo>
                    <a:pt x="28" y="28"/>
                  </a:lnTo>
                  <a:lnTo>
                    <a:pt x="13" y="39"/>
                  </a:lnTo>
                  <a:lnTo>
                    <a:pt x="0" y="25"/>
                  </a:lnTo>
                  <a:lnTo>
                    <a:pt x="17" y="11"/>
                  </a:lnTo>
                  <a:lnTo>
                    <a:pt x="34" y="3"/>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32" name="Freeform 22">
              <a:extLst>
                <a:ext uri="{FF2B5EF4-FFF2-40B4-BE49-F238E27FC236}">
                  <a16:creationId xmlns:a16="http://schemas.microsoft.com/office/drawing/2014/main" id="{17DC485D-2139-4703-AF9E-5EE68D899478}"/>
                </a:ext>
              </a:extLst>
            </p:cNvPr>
            <p:cNvSpPr>
              <a:spLocks noEditPoints="1"/>
            </p:cNvSpPr>
            <p:nvPr/>
          </p:nvSpPr>
          <p:spPr bwMode="auto">
            <a:xfrm>
              <a:off x="5715001" y="3843338"/>
              <a:ext cx="393700" cy="336550"/>
            </a:xfrm>
            <a:custGeom>
              <a:avLst/>
              <a:gdLst/>
              <a:ahLst/>
              <a:cxnLst>
                <a:cxn ang="0">
                  <a:pos x="64" y="33"/>
                </a:cxn>
                <a:cxn ang="0">
                  <a:pos x="80" y="49"/>
                </a:cxn>
                <a:cxn ang="0">
                  <a:pos x="80" y="74"/>
                </a:cxn>
                <a:cxn ang="0">
                  <a:pos x="80" y="87"/>
                </a:cxn>
                <a:cxn ang="0">
                  <a:pos x="96" y="101"/>
                </a:cxn>
                <a:cxn ang="0">
                  <a:pos x="89" y="112"/>
                </a:cxn>
                <a:cxn ang="0">
                  <a:pos x="87" y="105"/>
                </a:cxn>
                <a:cxn ang="0">
                  <a:pos x="85" y="105"/>
                </a:cxn>
                <a:cxn ang="0">
                  <a:pos x="87" y="110"/>
                </a:cxn>
                <a:cxn ang="0">
                  <a:pos x="81" y="127"/>
                </a:cxn>
                <a:cxn ang="0">
                  <a:pos x="79" y="155"/>
                </a:cxn>
                <a:cxn ang="0">
                  <a:pos x="68" y="171"/>
                </a:cxn>
                <a:cxn ang="0">
                  <a:pos x="30" y="169"/>
                </a:cxn>
                <a:cxn ang="0">
                  <a:pos x="14" y="160"/>
                </a:cxn>
                <a:cxn ang="0">
                  <a:pos x="12" y="138"/>
                </a:cxn>
                <a:cxn ang="0">
                  <a:pos x="18" y="118"/>
                </a:cxn>
                <a:cxn ang="0">
                  <a:pos x="19" y="112"/>
                </a:cxn>
                <a:cxn ang="0">
                  <a:pos x="21" y="105"/>
                </a:cxn>
                <a:cxn ang="0">
                  <a:pos x="22" y="102"/>
                </a:cxn>
                <a:cxn ang="0">
                  <a:pos x="18" y="113"/>
                </a:cxn>
                <a:cxn ang="0">
                  <a:pos x="9" y="135"/>
                </a:cxn>
                <a:cxn ang="0">
                  <a:pos x="2" y="144"/>
                </a:cxn>
                <a:cxn ang="0">
                  <a:pos x="0" y="126"/>
                </a:cxn>
                <a:cxn ang="0">
                  <a:pos x="9" y="102"/>
                </a:cxn>
                <a:cxn ang="0">
                  <a:pos x="35" y="83"/>
                </a:cxn>
                <a:cxn ang="0">
                  <a:pos x="25" y="61"/>
                </a:cxn>
                <a:cxn ang="0">
                  <a:pos x="33" y="40"/>
                </a:cxn>
                <a:cxn ang="0">
                  <a:pos x="54" y="30"/>
                </a:cxn>
                <a:cxn ang="0">
                  <a:pos x="184" y="4"/>
                </a:cxn>
                <a:cxn ang="0">
                  <a:pos x="208" y="28"/>
                </a:cxn>
                <a:cxn ang="0">
                  <a:pos x="209" y="58"/>
                </a:cxn>
                <a:cxn ang="0">
                  <a:pos x="195" y="80"/>
                </a:cxn>
                <a:cxn ang="0">
                  <a:pos x="216" y="92"/>
                </a:cxn>
                <a:cxn ang="0">
                  <a:pos x="237" y="113"/>
                </a:cxn>
                <a:cxn ang="0">
                  <a:pos x="248" y="144"/>
                </a:cxn>
                <a:cxn ang="0">
                  <a:pos x="245" y="167"/>
                </a:cxn>
                <a:cxn ang="0">
                  <a:pos x="237" y="176"/>
                </a:cxn>
                <a:cxn ang="0">
                  <a:pos x="229" y="147"/>
                </a:cxn>
                <a:cxn ang="0">
                  <a:pos x="220" y="121"/>
                </a:cxn>
                <a:cxn ang="0">
                  <a:pos x="217" y="120"/>
                </a:cxn>
                <a:cxn ang="0">
                  <a:pos x="229" y="154"/>
                </a:cxn>
                <a:cxn ang="0">
                  <a:pos x="233" y="184"/>
                </a:cxn>
                <a:cxn ang="0">
                  <a:pos x="216" y="205"/>
                </a:cxn>
                <a:cxn ang="0">
                  <a:pos x="186" y="212"/>
                </a:cxn>
                <a:cxn ang="0">
                  <a:pos x="132" y="210"/>
                </a:cxn>
                <a:cxn ang="0">
                  <a:pos x="108" y="197"/>
                </a:cxn>
                <a:cxn ang="0">
                  <a:pos x="103" y="171"/>
                </a:cxn>
                <a:cxn ang="0">
                  <a:pos x="114" y="130"/>
                </a:cxn>
                <a:cxn ang="0">
                  <a:pos x="120" y="112"/>
                </a:cxn>
                <a:cxn ang="0">
                  <a:pos x="110" y="133"/>
                </a:cxn>
                <a:cxn ang="0">
                  <a:pos x="100" y="163"/>
                </a:cxn>
                <a:cxn ang="0">
                  <a:pos x="92" y="173"/>
                </a:cxn>
                <a:cxn ang="0">
                  <a:pos x="87" y="157"/>
                </a:cxn>
                <a:cxn ang="0">
                  <a:pos x="89" y="127"/>
                </a:cxn>
                <a:cxn ang="0">
                  <a:pos x="107" y="101"/>
                </a:cxn>
                <a:cxn ang="0">
                  <a:pos x="129" y="85"/>
                </a:cxn>
                <a:cxn ang="0">
                  <a:pos x="132" y="70"/>
                </a:cxn>
                <a:cxn ang="0">
                  <a:pos x="124" y="45"/>
                </a:cxn>
                <a:cxn ang="0">
                  <a:pos x="137" y="13"/>
                </a:cxn>
                <a:cxn ang="0">
                  <a:pos x="167" y="0"/>
                </a:cxn>
              </a:cxnLst>
              <a:rect l="0" t="0" r="r" b="b"/>
              <a:pathLst>
                <a:path w="248" h="212">
                  <a:moveTo>
                    <a:pt x="54" y="30"/>
                  </a:moveTo>
                  <a:lnTo>
                    <a:pt x="64" y="33"/>
                  </a:lnTo>
                  <a:lnTo>
                    <a:pt x="74" y="40"/>
                  </a:lnTo>
                  <a:lnTo>
                    <a:pt x="80" y="49"/>
                  </a:lnTo>
                  <a:lnTo>
                    <a:pt x="83" y="61"/>
                  </a:lnTo>
                  <a:lnTo>
                    <a:pt x="80" y="74"/>
                  </a:lnTo>
                  <a:lnTo>
                    <a:pt x="72" y="83"/>
                  </a:lnTo>
                  <a:lnTo>
                    <a:pt x="80" y="87"/>
                  </a:lnTo>
                  <a:lnTo>
                    <a:pt x="88" y="93"/>
                  </a:lnTo>
                  <a:lnTo>
                    <a:pt x="96" y="101"/>
                  </a:lnTo>
                  <a:lnTo>
                    <a:pt x="92" y="106"/>
                  </a:lnTo>
                  <a:lnTo>
                    <a:pt x="89" y="112"/>
                  </a:lnTo>
                  <a:lnTo>
                    <a:pt x="88" y="108"/>
                  </a:lnTo>
                  <a:lnTo>
                    <a:pt x="87" y="105"/>
                  </a:lnTo>
                  <a:lnTo>
                    <a:pt x="84" y="102"/>
                  </a:lnTo>
                  <a:lnTo>
                    <a:pt x="85" y="105"/>
                  </a:lnTo>
                  <a:lnTo>
                    <a:pt x="87" y="106"/>
                  </a:lnTo>
                  <a:lnTo>
                    <a:pt x="87" y="110"/>
                  </a:lnTo>
                  <a:lnTo>
                    <a:pt x="88" y="113"/>
                  </a:lnTo>
                  <a:lnTo>
                    <a:pt x="81" y="127"/>
                  </a:lnTo>
                  <a:lnTo>
                    <a:pt x="79" y="144"/>
                  </a:lnTo>
                  <a:lnTo>
                    <a:pt x="79" y="155"/>
                  </a:lnTo>
                  <a:lnTo>
                    <a:pt x="81" y="168"/>
                  </a:lnTo>
                  <a:lnTo>
                    <a:pt x="68" y="171"/>
                  </a:lnTo>
                  <a:lnTo>
                    <a:pt x="41" y="171"/>
                  </a:lnTo>
                  <a:lnTo>
                    <a:pt x="30" y="169"/>
                  </a:lnTo>
                  <a:lnTo>
                    <a:pt x="21" y="167"/>
                  </a:lnTo>
                  <a:lnTo>
                    <a:pt x="14" y="160"/>
                  </a:lnTo>
                  <a:lnTo>
                    <a:pt x="10" y="152"/>
                  </a:lnTo>
                  <a:lnTo>
                    <a:pt x="12" y="138"/>
                  </a:lnTo>
                  <a:lnTo>
                    <a:pt x="17" y="121"/>
                  </a:lnTo>
                  <a:lnTo>
                    <a:pt x="18" y="118"/>
                  </a:lnTo>
                  <a:lnTo>
                    <a:pt x="18" y="114"/>
                  </a:lnTo>
                  <a:lnTo>
                    <a:pt x="19" y="112"/>
                  </a:lnTo>
                  <a:lnTo>
                    <a:pt x="21" y="108"/>
                  </a:lnTo>
                  <a:lnTo>
                    <a:pt x="21" y="105"/>
                  </a:lnTo>
                  <a:lnTo>
                    <a:pt x="22" y="104"/>
                  </a:lnTo>
                  <a:lnTo>
                    <a:pt x="22" y="102"/>
                  </a:lnTo>
                  <a:lnTo>
                    <a:pt x="21" y="105"/>
                  </a:lnTo>
                  <a:lnTo>
                    <a:pt x="18" y="113"/>
                  </a:lnTo>
                  <a:lnTo>
                    <a:pt x="14" y="123"/>
                  </a:lnTo>
                  <a:lnTo>
                    <a:pt x="9" y="135"/>
                  </a:lnTo>
                  <a:lnTo>
                    <a:pt x="6" y="147"/>
                  </a:lnTo>
                  <a:lnTo>
                    <a:pt x="2" y="144"/>
                  </a:lnTo>
                  <a:lnTo>
                    <a:pt x="1" y="138"/>
                  </a:lnTo>
                  <a:lnTo>
                    <a:pt x="0" y="126"/>
                  </a:lnTo>
                  <a:lnTo>
                    <a:pt x="2" y="113"/>
                  </a:lnTo>
                  <a:lnTo>
                    <a:pt x="9" y="102"/>
                  </a:lnTo>
                  <a:lnTo>
                    <a:pt x="17" y="93"/>
                  </a:lnTo>
                  <a:lnTo>
                    <a:pt x="35" y="83"/>
                  </a:lnTo>
                  <a:lnTo>
                    <a:pt x="27" y="74"/>
                  </a:lnTo>
                  <a:lnTo>
                    <a:pt x="25" y="61"/>
                  </a:lnTo>
                  <a:lnTo>
                    <a:pt x="27" y="49"/>
                  </a:lnTo>
                  <a:lnTo>
                    <a:pt x="33" y="40"/>
                  </a:lnTo>
                  <a:lnTo>
                    <a:pt x="42" y="33"/>
                  </a:lnTo>
                  <a:lnTo>
                    <a:pt x="54" y="30"/>
                  </a:lnTo>
                  <a:close/>
                  <a:moveTo>
                    <a:pt x="167" y="0"/>
                  </a:moveTo>
                  <a:lnTo>
                    <a:pt x="184" y="4"/>
                  </a:lnTo>
                  <a:lnTo>
                    <a:pt x="199" y="13"/>
                  </a:lnTo>
                  <a:lnTo>
                    <a:pt x="208" y="28"/>
                  </a:lnTo>
                  <a:lnTo>
                    <a:pt x="212" y="45"/>
                  </a:lnTo>
                  <a:lnTo>
                    <a:pt x="209" y="58"/>
                  </a:lnTo>
                  <a:lnTo>
                    <a:pt x="204" y="70"/>
                  </a:lnTo>
                  <a:lnTo>
                    <a:pt x="195" y="80"/>
                  </a:lnTo>
                  <a:lnTo>
                    <a:pt x="205" y="85"/>
                  </a:lnTo>
                  <a:lnTo>
                    <a:pt x="216" y="92"/>
                  </a:lnTo>
                  <a:lnTo>
                    <a:pt x="228" y="101"/>
                  </a:lnTo>
                  <a:lnTo>
                    <a:pt x="237" y="113"/>
                  </a:lnTo>
                  <a:lnTo>
                    <a:pt x="245" y="127"/>
                  </a:lnTo>
                  <a:lnTo>
                    <a:pt x="248" y="144"/>
                  </a:lnTo>
                  <a:lnTo>
                    <a:pt x="248" y="157"/>
                  </a:lnTo>
                  <a:lnTo>
                    <a:pt x="245" y="167"/>
                  </a:lnTo>
                  <a:lnTo>
                    <a:pt x="242" y="173"/>
                  </a:lnTo>
                  <a:lnTo>
                    <a:pt x="237" y="176"/>
                  </a:lnTo>
                  <a:lnTo>
                    <a:pt x="234" y="163"/>
                  </a:lnTo>
                  <a:lnTo>
                    <a:pt x="229" y="147"/>
                  </a:lnTo>
                  <a:lnTo>
                    <a:pt x="225" y="133"/>
                  </a:lnTo>
                  <a:lnTo>
                    <a:pt x="220" y="121"/>
                  </a:lnTo>
                  <a:lnTo>
                    <a:pt x="216" y="112"/>
                  </a:lnTo>
                  <a:lnTo>
                    <a:pt x="217" y="120"/>
                  </a:lnTo>
                  <a:lnTo>
                    <a:pt x="221" y="130"/>
                  </a:lnTo>
                  <a:lnTo>
                    <a:pt x="229" y="154"/>
                  </a:lnTo>
                  <a:lnTo>
                    <a:pt x="232" y="171"/>
                  </a:lnTo>
                  <a:lnTo>
                    <a:pt x="233" y="184"/>
                  </a:lnTo>
                  <a:lnTo>
                    <a:pt x="227" y="197"/>
                  </a:lnTo>
                  <a:lnTo>
                    <a:pt x="216" y="205"/>
                  </a:lnTo>
                  <a:lnTo>
                    <a:pt x="203" y="210"/>
                  </a:lnTo>
                  <a:lnTo>
                    <a:pt x="186" y="212"/>
                  </a:lnTo>
                  <a:lnTo>
                    <a:pt x="149" y="212"/>
                  </a:lnTo>
                  <a:lnTo>
                    <a:pt x="132" y="210"/>
                  </a:lnTo>
                  <a:lnTo>
                    <a:pt x="118" y="205"/>
                  </a:lnTo>
                  <a:lnTo>
                    <a:pt x="108" y="197"/>
                  </a:lnTo>
                  <a:lnTo>
                    <a:pt x="101" y="184"/>
                  </a:lnTo>
                  <a:lnTo>
                    <a:pt x="103" y="171"/>
                  </a:lnTo>
                  <a:lnTo>
                    <a:pt x="107" y="154"/>
                  </a:lnTo>
                  <a:lnTo>
                    <a:pt x="114" y="130"/>
                  </a:lnTo>
                  <a:lnTo>
                    <a:pt x="117" y="120"/>
                  </a:lnTo>
                  <a:lnTo>
                    <a:pt x="120" y="112"/>
                  </a:lnTo>
                  <a:lnTo>
                    <a:pt x="116" y="121"/>
                  </a:lnTo>
                  <a:lnTo>
                    <a:pt x="110" y="133"/>
                  </a:lnTo>
                  <a:lnTo>
                    <a:pt x="104" y="147"/>
                  </a:lnTo>
                  <a:lnTo>
                    <a:pt x="100" y="163"/>
                  </a:lnTo>
                  <a:lnTo>
                    <a:pt x="96" y="176"/>
                  </a:lnTo>
                  <a:lnTo>
                    <a:pt x="92" y="173"/>
                  </a:lnTo>
                  <a:lnTo>
                    <a:pt x="89" y="167"/>
                  </a:lnTo>
                  <a:lnTo>
                    <a:pt x="87" y="157"/>
                  </a:lnTo>
                  <a:lnTo>
                    <a:pt x="87" y="144"/>
                  </a:lnTo>
                  <a:lnTo>
                    <a:pt x="89" y="127"/>
                  </a:lnTo>
                  <a:lnTo>
                    <a:pt x="97" y="113"/>
                  </a:lnTo>
                  <a:lnTo>
                    <a:pt x="107" y="101"/>
                  </a:lnTo>
                  <a:lnTo>
                    <a:pt x="118" y="92"/>
                  </a:lnTo>
                  <a:lnTo>
                    <a:pt x="129" y="85"/>
                  </a:lnTo>
                  <a:lnTo>
                    <a:pt x="139" y="80"/>
                  </a:lnTo>
                  <a:lnTo>
                    <a:pt x="132" y="70"/>
                  </a:lnTo>
                  <a:lnTo>
                    <a:pt x="126" y="58"/>
                  </a:lnTo>
                  <a:lnTo>
                    <a:pt x="124" y="45"/>
                  </a:lnTo>
                  <a:lnTo>
                    <a:pt x="128" y="28"/>
                  </a:lnTo>
                  <a:lnTo>
                    <a:pt x="137" y="13"/>
                  </a:lnTo>
                  <a:lnTo>
                    <a:pt x="150" y="4"/>
                  </a:lnTo>
                  <a:lnTo>
                    <a:pt x="1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grpSp>
      <p:sp>
        <p:nvSpPr>
          <p:cNvPr id="33" name="Freeform 23">
            <a:extLst>
              <a:ext uri="{FF2B5EF4-FFF2-40B4-BE49-F238E27FC236}">
                <a16:creationId xmlns:a16="http://schemas.microsoft.com/office/drawing/2014/main" id="{855F9CB5-3C4D-42AB-9D1F-65A08483E97E}"/>
              </a:ext>
            </a:extLst>
          </p:cNvPr>
          <p:cNvSpPr>
            <a:spLocks noEditPoints="1"/>
          </p:cNvSpPr>
          <p:nvPr userDrawn="1"/>
        </p:nvSpPr>
        <p:spPr bwMode="auto">
          <a:xfrm>
            <a:off x="8853268" y="2701436"/>
            <a:ext cx="385836" cy="269795"/>
          </a:xfrm>
          <a:custGeom>
            <a:avLst/>
            <a:gdLst/>
            <a:ahLst/>
            <a:cxnLst>
              <a:cxn ang="0">
                <a:pos x="310" y="209"/>
              </a:cxn>
              <a:cxn ang="0">
                <a:pos x="328" y="228"/>
              </a:cxn>
              <a:cxn ang="0">
                <a:pos x="328" y="256"/>
              </a:cxn>
              <a:cxn ang="0">
                <a:pos x="310" y="276"/>
              </a:cxn>
              <a:cxn ang="0">
                <a:pos x="281" y="276"/>
              </a:cxn>
              <a:cxn ang="0">
                <a:pos x="261" y="256"/>
              </a:cxn>
              <a:cxn ang="0">
                <a:pos x="261" y="228"/>
              </a:cxn>
              <a:cxn ang="0">
                <a:pos x="281" y="209"/>
              </a:cxn>
              <a:cxn ang="0">
                <a:pos x="87" y="207"/>
              </a:cxn>
              <a:cxn ang="0">
                <a:pos x="113" y="217"/>
              </a:cxn>
              <a:cxn ang="0">
                <a:pos x="124" y="242"/>
              </a:cxn>
              <a:cxn ang="0">
                <a:pos x="113" y="268"/>
              </a:cxn>
              <a:cxn ang="0">
                <a:pos x="87" y="279"/>
              </a:cxn>
              <a:cxn ang="0">
                <a:pos x="62" y="268"/>
              </a:cxn>
              <a:cxn ang="0">
                <a:pos x="51" y="242"/>
              </a:cxn>
              <a:cxn ang="0">
                <a:pos x="62" y="217"/>
              </a:cxn>
              <a:cxn ang="0">
                <a:pos x="87" y="207"/>
              </a:cxn>
              <a:cxn ang="0">
                <a:pos x="322" y="123"/>
              </a:cxn>
              <a:cxn ang="0">
                <a:pos x="351" y="64"/>
              </a:cxn>
              <a:cxn ang="0">
                <a:pos x="276" y="40"/>
              </a:cxn>
              <a:cxn ang="0">
                <a:pos x="399" y="119"/>
              </a:cxn>
              <a:cxn ang="0">
                <a:pos x="352" y="229"/>
              </a:cxn>
              <a:cxn ang="0">
                <a:pos x="332" y="196"/>
              </a:cxn>
              <a:cxn ang="0">
                <a:pos x="295" y="183"/>
              </a:cxn>
              <a:cxn ang="0">
                <a:pos x="281" y="184"/>
              </a:cxn>
              <a:cxn ang="0">
                <a:pos x="276" y="40"/>
              </a:cxn>
              <a:cxn ang="0">
                <a:pos x="228" y="0"/>
              </a:cxn>
              <a:cxn ang="0">
                <a:pos x="248" y="12"/>
              </a:cxn>
              <a:cxn ang="0">
                <a:pos x="250" y="203"/>
              </a:cxn>
              <a:cxn ang="0">
                <a:pos x="237" y="229"/>
              </a:cxn>
              <a:cxn ang="0">
                <a:pos x="138" y="211"/>
              </a:cxn>
              <a:cxn ang="0">
                <a:pos x="108" y="187"/>
              </a:cxn>
              <a:cxn ang="0">
                <a:pos x="67" y="187"/>
              </a:cxn>
              <a:cxn ang="0">
                <a:pos x="37" y="211"/>
              </a:cxn>
              <a:cxn ang="0">
                <a:pos x="0" y="229"/>
              </a:cxn>
              <a:cxn ang="0">
                <a:pos x="3" y="12"/>
              </a:cxn>
              <a:cxn ang="0">
                <a:pos x="22" y="0"/>
              </a:cxn>
            </a:cxnLst>
            <a:rect l="0" t="0" r="r" b="b"/>
            <a:pathLst>
              <a:path w="399" h="279">
                <a:moveTo>
                  <a:pt x="295" y="207"/>
                </a:moveTo>
                <a:lnTo>
                  <a:pt x="310" y="209"/>
                </a:lnTo>
                <a:lnTo>
                  <a:pt x="320" y="217"/>
                </a:lnTo>
                <a:lnTo>
                  <a:pt x="328" y="228"/>
                </a:lnTo>
                <a:lnTo>
                  <a:pt x="331" y="242"/>
                </a:lnTo>
                <a:lnTo>
                  <a:pt x="328" y="256"/>
                </a:lnTo>
                <a:lnTo>
                  <a:pt x="320" y="268"/>
                </a:lnTo>
                <a:lnTo>
                  <a:pt x="310" y="276"/>
                </a:lnTo>
                <a:lnTo>
                  <a:pt x="295" y="279"/>
                </a:lnTo>
                <a:lnTo>
                  <a:pt x="281" y="276"/>
                </a:lnTo>
                <a:lnTo>
                  <a:pt x="269" y="268"/>
                </a:lnTo>
                <a:lnTo>
                  <a:pt x="261" y="256"/>
                </a:lnTo>
                <a:lnTo>
                  <a:pt x="258" y="242"/>
                </a:lnTo>
                <a:lnTo>
                  <a:pt x="261" y="228"/>
                </a:lnTo>
                <a:lnTo>
                  <a:pt x="269" y="217"/>
                </a:lnTo>
                <a:lnTo>
                  <a:pt x="281" y="209"/>
                </a:lnTo>
                <a:lnTo>
                  <a:pt x="295" y="207"/>
                </a:lnTo>
                <a:close/>
                <a:moveTo>
                  <a:pt x="87" y="207"/>
                </a:moveTo>
                <a:lnTo>
                  <a:pt x="101" y="209"/>
                </a:lnTo>
                <a:lnTo>
                  <a:pt x="113" y="217"/>
                </a:lnTo>
                <a:lnTo>
                  <a:pt x="121" y="228"/>
                </a:lnTo>
                <a:lnTo>
                  <a:pt x="124" y="242"/>
                </a:lnTo>
                <a:lnTo>
                  <a:pt x="121" y="256"/>
                </a:lnTo>
                <a:lnTo>
                  <a:pt x="113" y="268"/>
                </a:lnTo>
                <a:lnTo>
                  <a:pt x="101" y="276"/>
                </a:lnTo>
                <a:lnTo>
                  <a:pt x="87" y="279"/>
                </a:lnTo>
                <a:lnTo>
                  <a:pt x="72" y="276"/>
                </a:lnTo>
                <a:lnTo>
                  <a:pt x="62" y="268"/>
                </a:lnTo>
                <a:lnTo>
                  <a:pt x="54" y="256"/>
                </a:lnTo>
                <a:lnTo>
                  <a:pt x="51" y="242"/>
                </a:lnTo>
                <a:lnTo>
                  <a:pt x="54" y="228"/>
                </a:lnTo>
                <a:lnTo>
                  <a:pt x="62" y="217"/>
                </a:lnTo>
                <a:lnTo>
                  <a:pt x="72" y="209"/>
                </a:lnTo>
                <a:lnTo>
                  <a:pt x="87" y="207"/>
                </a:lnTo>
                <a:close/>
                <a:moveTo>
                  <a:pt x="299" y="64"/>
                </a:moveTo>
                <a:lnTo>
                  <a:pt x="322" y="123"/>
                </a:lnTo>
                <a:lnTo>
                  <a:pt x="376" y="123"/>
                </a:lnTo>
                <a:lnTo>
                  <a:pt x="351" y="64"/>
                </a:lnTo>
                <a:lnTo>
                  <a:pt x="299" y="64"/>
                </a:lnTo>
                <a:close/>
                <a:moveTo>
                  <a:pt x="276" y="40"/>
                </a:moveTo>
                <a:lnTo>
                  <a:pt x="367" y="40"/>
                </a:lnTo>
                <a:lnTo>
                  <a:pt x="399" y="119"/>
                </a:lnTo>
                <a:lnTo>
                  <a:pt x="399" y="229"/>
                </a:lnTo>
                <a:lnTo>
                  <a:pt x="352" y="229"/>
                </a:lnTo>
                <a:lnTo>
                  <a:pt x="344" y="211"/>
                </a:lnTo>
                <a:lnTo>
                  <a:pt x="332" y="196"/>
                </a:lnTo>
                <a:lnTo>
                  <a:pt x="315" y="187"/>
                </a:lnTo>
                <a:lnTo>
                  <a:pt x="295" y="183"/>
                </a:lnTo>
                <a:lnTo>
                  <a:pt x="287" y="183"/>
                </a:lnTo>
                <a:lnTo>
                  <a:pt x="281" y="184"/>
                </a:lnTo>
                <a:lnTo>
                  <a:pt x="276" y="187"/>
                </a:lnTo>
                <a:lnTo>
                  <a:pt x="276" y="40"/>
                </a:lnTo>
                <a:close/>
                <a:moveTo>
                  <a:pt x="22" y="0"/>
                </a:moveTo>
                <a:lnTo>
                  <a:pt x="228" y="0"/>
                </a:lnTo>
                <a:lnTo>
                  <a:pt x="240" y="2"/>
                </a:lnTo>
                <a:lnTo>
                  <a:pt x="248" y="12"/>
                </a:lnTo>
                <a:lnTo>
                  <a:pt x="250" y="22"/>
                </a:lnTo>
                <a:lnTo>
                  <a:pt x="250" y="203"/>
                </a:lnTo>
                <a:lnTo>
                  <a:pt x="243" y="215"/>
                </a:lnTo>
                <a:lnTo>
                  <a:pt x="237" y="229"/>
                </a:lnTo>
                <a:lnTo>
                  <a:pt x="145" y="229"/>
                </a:lnTo>
                <a:lnTo>
                  <a:pt x="138" y="211"/>
                </a:lnTo>
                <a:lnTo>
                  <a:pt x="125" y="196"/>
                </a:lnTo>
                <a:lnTo>
                  <a:pt x="108" y="187"/>
                </a:lnTo>
                <a:lnTo>
                  <a:pt x="87" y="183"/>
                </a:lnTo>
                <a:lnTo>
                  <a:pt x="67" y="187"/>
                </a:lnTo>
                <a:lnTo>
                  <a:pt x="50" y="196"/>
                </a:lnTo>
                <a:lnTo>
                  <a:pt x="37" y="211"/>
                </a:lnTo>
                <a:lnTo>
                  <a:pt x="29" y="229"/>
                </a:lnTo>
                <a:lnTo>
                  <a:pt x="0" y="229"/>
                </a:lnTo>
                <a:lnTo>
                  <a:pt x="0" y="22"/>
                </a:lnTo>
                <a:lnTo>
                  <a:pt x="3" y="12"/>
                </a:lnTo>
                <a:lnTo>
                  <a:pt x="12" y="2"/>
                </a:lnTo>
                <a:lnTo>
                  <a:pt x="2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grpSp>
        <p:nvGrpSpPr>
          <p:cNvPr id="34" name="Group 37">
            <a:extLst>
              <a:ext uri="{FF2B5EF4-FFF2-40B4-BE49-F238E27FC236}">
                <a16:creationId xmlns:a16="http://schemas.microsoft.com/office/drawing/2014/main" id="{B6B94336-3217-4F85-81F8-6DA82281528C}"/>
              </a:ext>
            </a:extLst>
          </p:cNvPr>
          <p:cNvGrpSpPr/>
          <p:nvPr userDrawn="1"/>
        </p:nvGrpSpPr>
        <p:grpSpPr>
          <a:xfrm>
            <a:off x="5562600" y="4524375"/>
            <a:ext cx="330716" cy="381000"/>
            <a:chOff x="5773738" y="5307013"/>
            <a:chExt cx="542925" cy="625475"/>
          </a:xfrm>
          <a:solidFill>
            <a:schemeClr val="accent2"/>
          </a:solidFill>
        </p:grpSpPr>
        <p:sp>
          <p:nvSpPr>
            <p:cNvPr id="35" name="Freeform 24">
              <a:extLst>
                <a:ext uri="{FF2B5EF4-FFF2-40B4-BE49-F238E27FC236}">
                  <a16:creationId xmlns:a16="http://schemas.microsoft.com/office/drawing/2014/main" id="{C80D3BB6-CCDE-4147-8A57-E891DBBC176F}"/>
                </a:ext>
              </a:extLst>
            </p:cNvPr>
            <p:cNvSpPr>
              <a:spLocks/>
            </p:cNvSpPr>
            <p:nvPr/>
          </p:nvSpPr>
          <p:spPr bwMode="auto">
            <a:xfrm>
              <a:off x="5773738" y="5307013"/>
              <a:ext cx="501650" cy="355600"/>
            </a:xfrm>
            <a:custGeom>
              <a:avLst/>
              <a:gdLst/>
              <a:ahLst/>
              <a:cxnLst>
                <a:cxn ang="0">
                  <a:pos x="188" y="0"/>
                </a:cxn>
                <a:cxn ang="0">
                  <a:pos x="288" y="0"/>
                </a:cxn>
                <a:cxn ang="0">
                  <a:pos x="316" y="26"/>
                </a:cxn>
                <a:cxn ang="0">
                  <a:pos x="316" y="57"/>
                </a:cxn>
                <a:cxn ang="0">
                  <a:pos x="207" y="57"/>
                </a:cxn>
                <a:cxn ang="0">
                  <a:pos x="200" y="62"/>
                </a:cxn>
                <a:cxn ang="0">
                  <a:pos x="37" y="224"/>
                </a:cxn>
                <a:cxn ang="0">
                  <a:pos x="0" y="188"/>
                </a:cxn>
                <a:cxn ang="0">
                  <a:pos x="188" y="0"/>
                </a:cxn>
              </a:cxnLst>
              <a:rect l="0" t="0" r="r" b="b"/>
              <a:pathLst>
                <a:path w="316" h="224">
                  <a:moveTo>
                    <a:pt x="188" y="0"/>
                  </a:moveTo>
                  <a:lnTo>
                    <a:pt x="288" y="0"/>
                  </a:lnTo>
                  <a:lnTo>
                    <a:pt x="316" y="26"/>
                  </a:lnTo>
                  <a:lnTo>
                    <a:pt x="316" y="57"/>
                  </a:lnTo>
                  <a:lnTo>
                    <a:pt x="207" y="57"/>
                  </a:lnTo>
                  <a:lnTo>
                    <a:pt x="200" y="62"/>
                  </a:lnTo>
                  <a:lnTo>
                    <a:pt x="37" y="224"/>
                  </a:lnTo>
                  <a:lnTo>
                    <a:pt x="0" y="188"/>
                  </a:lnTo>
                  <a:lnTo>
                    <a:pt x="1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36" name="Freeform 25">
              <a:extLst>
                <a:ext uri="{FF2B5EF4-FFF2-40B4-BE49-F238E27FC236}">
                  <a16:creationId xmlns:a16="http://schemas.microsoft.com/office/drawing/2014/main" id="{59A4C983-91D1-44E3-88D6-59A2F3A13EAD}"/>
                </a:ext>
              </a:extLst>
            </p:cNvPr>
            <p:cNvSpPr>
              <a:spLocks noEditPoints="1"/>
            </p:cNvSpPr>
            <p:nvPr/>
          </p:nvSpPr>
          <p:spPr bwMode="auto">
            <a:xfrm>
              <a:off x="5815013" y="5430838"/>
              <a:ext cx="501650" cy="501650"/>
            </a:xfrm>
            <a:custGeom>
              <a:avLst/>
              <a:gdLst/>
              <a:ahLst/>
              <a:cxnLst>
                <a:cxn ang="0">
                  <a:pos x="264" y="26"/>
                </a:cxn>
                <a:cxn ang="0">
                  <a:pos x="253" y="28"/>
                </a:cxn>
                <a:cxn ang="0">
                  <a:pos x="244" y="34"/>
                </a:cxn>
                <a:cxn ang="0">
                  <a:pos x="239" y="43"/>
                </a:cxn>
                <a:cxn ang="0">
                  <a:pos x="236" y="53"/>
                </a:cxn>
                <a:cxn ang="0">
                  <a:pos x="239" y="62"/>
                </a:cxn>
                <a:cxn ang="0">
                  <a:pos x="244" y="72"/>
                </a:cxn>
                <a:cxn ang="0">
                  <a:pos x="253" y="78"/>
                </a:cxn>
                <a:cxn ang="0">
                  <a:pos x="264" y="79"/>
                </a:cxn>
                <a:cxn ang="0">
                  <a:pos x="273" y="78"/>
                </a:cxn>
                <a:cxn ang="0">
                  <a:pos x="282" y="72"/>
                </a:cxn>
                <a:cxn ang="0">
                  <a:pos x="289" y="62"/>
                </a:cxn>
                <a:cxn ang="0">
                  <a:pos x="290" y="53"/>
                </a:cxn>
                <a:cxn ang="0">
                  <a:pos x="289" y="43"/>
                </a:cxn>
                <a:cxn ang="0">
                  <a:pos x="282" y="34"/>
                </a:cxn>
                <a:cxn ang="0">
                  <a:pos x="273" y="28"/>
                </a:cxn>
                <a:cxn ang="0">
                  <a:pos x="264" y="26"/>
                </a:cxn>
                <a:cxn ang="0">
                  <a:pos x="189" y="0"/>
                </a:cxn>
                <a:cxn ang="0">
                  <a:pos x="290" y="0"/>
                </a:cxn>
                <a:cxn ang="0">
                  <a:pos x="316" y="26"/>
                </a:cxn>
                <a:cxn ang="0">
                  <a:pos x="316" y="132"/>
                </a:cxn>
                <a:cxn ang="0">
                  <a:pos x="131" y="316"/>
                </a:cxn>
                <a:cxn ang="0">
                  <a:pos x="0" y="187"/>
                </a:cxn>
                <a:cxn ang="0">
                  <a:pos x="189" y="0"/>
                </a:cxn>
              </a:cxnLst>
              <a:rect l="0" t="0" r="r" b="b"/>
              <a:pathLst>
                <a:path w="316" h="316">
                  <a:moveTo>
                    <a:pt x="264" y="26"/>
                  </a:moveTo>
                  <a:lnTo>
                    <a:pt x="253" y="28"/>
                  </a:lnTo>
                  <a:lnTo>
                    <a:pt x="244" y="34"/>
                  </a:lnTo>
                  <a:lnTo>
                    <a:pt x="239" y="43"/>
                  </a:lnTo>
                  <a:lnTo>
                    <a:pt x="236" y="53"/>
                  </a:lnTo>
                  <a:lnTo>
                    <a:pt x="239" y="62"/>
                  </a:lnTo>
                  <a:lnTo>
                    <a:pt x="244" y="72"/>
                  </a:lnTo>
                  <a:lnTo>
                    <a:pt x="253" y="78"/>
                  </a:lnTo>
                  <a:lnTo>
                    <a:pt x="264" y="79"/>
                  </a:lnTo>
                  <a:lnTo>
                    <a:pt x="273" y="78"/>
                  </a:lnTo>
                  <a:lnTo>
                    <a:pt x="282" y="72"/>
                  </a:lnTo>
                  <a:lnTo>
                    <a:pt x="289" y="62"/>
                  </a:lnTo>
                  <a:lnTo>
                    <a:pt x="290" y="53"/>
                  </a:lnTo>
                  <a:lnTo>
                    <a:pt x="289" y="43"/>
                  </a:lnTo>
                  <a:lnTo>
                    <a:pt x="282" y="34"/>
                  </a:lnTo>
                  <a:lnTo>
                    <a:pt x="273" y="28"/>
                  </a:lnTo>
                  <a:lnTo>
                    <a:pt x="264" y="26"/>
                  </a:lnTo>
                  <a:close/>
                  <a:moveTo>
                    <a:pt x="189" y="0"/>
                  </a:moveTo>
                  <a:lnTo>
                    <a:pt x="290" y="0"/>
                  </a:lnTo>
                  <a:lnTo>
                    <a:pt x="316" y="26"/>
                  </a:lnTo>
                  <a:lnTo>
                    <a:pt x="316" y="132"/>
                  </a:lnTo>
                  <a:lnTo>
                    <a:pt x="131" y="316"/>
                  </a:lnTo>
                  <a:lnTo>
                    <a:pt x="0" y="187"/>
                  </a:lnTo>
                  <a:lnTo>
                    <a:pt x="1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grpSp>
      <p:grpSp>
        <p:nvGrpSpPr>
          <p:cNvPr id="37" name="Group 52">
            <a:extLst>
              <a:ext uri="{FF2B5EF4-FFF2-40B4-BE49-F238E27FC236}">
                <a16:creationId xmlns:a16="http://schemas.microsoft.com/office/drawing/2014/main" id="{87519429-088A-43DE-B16E-4A87F576C674}"/>
              </a:ext>
            </a:extLst>
          </p:cNvPr>
          <p:cNvGrpSpPr/>
          <p:nvPr userDrawn="1"/>
        </p:nvGrpSpPr>
        <p:grpSpPr>
          <a:xfrm>
            <a:off x="4512289" y="945481"/>
            <a:ext cx="300738" cy="302294"/>
            <a:chOff x="2917825" y="3073401"/>
            <a:chExt cx="920750" cy="925513"/>
          </a:xfrm>
          <a:solidFill>
            <a:schemeClr val="accent2"/>
          </a:solidFill>
        </p:grpSpPr>
        <p:sp>
          <p:nvSpPr>
            <p:cNvPr id="38" name="Freeform 18">
              <a:extLst>
                <a:ext uri="{FF2B5EF4-FFF2-40B4-BE49-F238E27FC236}">
                  <a16:creationId xmlns:a16="http://schemas.microsoft.com/office/drawing/2014/main" id="{E25B4F38-BF07-4ED7-B9E6-96575E7E8BEF}"/>
                </a:ext>
              </a:extLst>
            </p:cNvPr>
            <p:cNvSpPr>
              <a:spLocks/>
            </p:cNvSpPr>
            <p:nvPr/>
          </p:nvSpPr>
          <p:spPr bwMode="auto">
            <a:xfrm>
              <a:off x="2917825" y="3073401"/>
              <a:ext cx="920750" cy="925513"/>
            </a:xfrm>
            <a:custGeom>
              <a:avLst/>
              <a:gdLst/>
              <a:ahLst/>
              <a:cxnLst>
                <a:cxn ang="0">
                  <a:pos x="290" y="0"/>
                </a:cxn>
                <a:cxn ang="0">
                  <a:pos x="337" y="4"/>
                </a:cxn>
                <a:cxn ang="0">
                  <a:pos x="382" y="15"/>
                </a:cxn>
                <a:cxn ang="0">
                  <a:pos x="423" y="33"/>
                </a:cxn>
                <a:cxn ang="0">
                  <a:pos x="461" y="56"/>
                </a:cxn>
                <a:cxn ang="0">
                  <a:pos x="495" y="86"/>
                </a:cxn>
                <a:cxn ang="0">
                  <a:pos x="524" y="120"/>
                </a:cxn>
                <a:cxn ang="0">
                  <a:pos x="547" y="158"/>
                </a:cxn>
                <a:cxn ang="0">
                  <a:pos x="565" y="199"/>
                </a:cxn>
                <a:cxn ang="0">
                  <a:pos x="576" y="244"/>
                </a:cxn>
                <a:cxn ang="0">
                  <a:pos x="580" y="292"/>
                </a:cxn>
                <a:cxn ang="0">
                  <a:pos x="576" y="339"/>
                </a:cxn>
                <a:cxn ang="0">
                  <a:pos x="565" y="384"/>
                </a:cxn>
                <a:cxn ang="0">
                  <a:pos x="547" y="426"/>
                </a:cxn>
                <a:cxn ang="0">
                  <a:pos x="524" y="464"/>
                </a:cxn>
                <a:cxn ang="0">
                  <a:pos x="495" y="498"/>
                </a:cxn>
                <a:cxn ang="0">
                  <a:pos x="461" y="527"/>
                </a:cxn>
                <a:cxn ang="0">
                  <a:pos x="423" y="550"/>
                </a:cxn>
                <a:cxn ang="0">
                  <a:pos x="382" y="568"/>
                </a:cxn>
                <a:cxn ang="0">
                  <a:pos x="337" y="579"/>
                </a:cxn>
                <a:cxn ang="0">
                  <a:pos x="290" y="583"/>
                </a:cxn>
                <a:cxn ang="0">
                  <a:pos x="243" y="579"/>
                </a:cxn>
                <a:cxn ang="0">
                  <a:pos x="198" y="568"/>
                </a:cxn>
                <a:cxn ang="0">
                  <a:pos x="156" y="550"/>
                </a:cxn>
                <a:cxn ang="0">
                  <a:pos x="119" y="527"/>
                </a:cxn>
                <a:cxn ang="0">
                  <a:pos x="85" y="498"/>
                </a:cxn>
                <a:cxn ang="0">
                  <a:pos x="56" y="464"/>
                </a:cxn>
                <a:cxn ang="0">
                  <a:pos x="33" y="426"/>
                </a:cxn>
                <a:cxn ang="0">
                  <a:pos x="15" y="384"/>
                </a:cxn>
                <a:cxn ang="0">
                  <a:pos x="4" y="339"/>
                </a:cxn>
                <a:cxn ang="0">
                  <a:pos x="0" y="292"/>
                </a:cxn>
                <a:cxn ang="0">
                  <a:pos x="4" y="244"/>
                </a:cxn>
                <a:cxn ang="0">
                  <a:pos x="15" y="199"/>
                </a:cxn>
                <a:cxn ang="0">
                  <a:pos x="33" y="158"/>
                </a:cxn>
                <a:cxn ang="0">
                  <a:pos x="56" y="120"/>
                </a:cxn>
                <a:cxn ang="0">
                  <a:pos x="85" y="86"/>
                </a:cxn>
                <a:cxn ang="0">
                  <a:pos x="119" y="56"/>
                </a:cxn>
                <a:cxn ang="0">
                  <a:pos x="156" y="33"/>
                </a:cxn>
                <a:cxn ang="0">
                  <a:pos x="198" y="15"/>
                </a:cxn>
                <a:cxn ang="0">
                  <a:pos x="243" y="4"/>
                </a:cxn>
                <a:cxn ang="0">
                  <a:pos x="290" y="0"/>
                </a:cxn>
              </a:cxnLst>
              <a:rect l="0" t="0" r="r" b="b"/>
              <a:pathLst>
                <a:path w="580" h="583">
                  <a:moveTo>
                    <a:pt x="290" y="0"/>
                  </a:moveTo>
                  <a:lnTo>
                    <a:pt x="337" y="4"/>
                  </a:lnTo>
                  <a:lnTo>
                    <a:pt x="382" y="15"/>
                  </a:lnTo>
                  <a:lnTo>
                    <a:pt x="423" y="33"/>
                  </a:lnTo>
                  <a:lnTo>
                    <a:pt x="461" y="56"/>
                  </a:lnTo>
                  <a:lnTo>
                    <a:pt x="495" y="86"/>
                  </a:lnTo>
                  <a:lnTo>
                    <a:pt x="524" y="120"/>
                  </a:lnTo>
                  <a:lnTo>
                    <a:pt x="547" y="158"/>
                  </a:lnTo>
                  <a:lnTo>
                    <a:pt x="565" y="199"/>
                  </a:lnTo>
                  <a:lnTo>
                    <a:pt x="576" y="244"/>
                  </a:lnTo>
                  <a:lnTo>
                    <a:pt x="580" y="292"/>
                  </a:lnTo>
                  <a:lnTo>
                    <a:pt x="576" y="339"/>
                  </a:lnTo>
                  <a:lnTo>
                    <a:pt x="565" y="384"/>
                  </a:lnTo>
                  <a:lnTo>
                    <a:pt x="547" y="426"/>
                  </a:lnTo>
                  <a:lnTo>
                    <a:pt x="524" y="464"/>
                  </a:lnTo>
                  <a:lnTo>
                    <a:pt x="495" y="498"/>
                  </a:lnTo>
                  <a:lnTo>
                    <a:pt x="461" y="527"/>
                  </a:lnTo>
                  <a:lnTo>
                    <a:pt x="423" y="550"/>
                  </a:lnTo>
                  <a:lnTo>
                    <a:pt x="382" y="568"/>
                  </a:lnTo>
                  <a:lnTo>
                    <a:pt x="337" y="579"/>
                  </a:lnTo>
                  <a:lnTo>
                    <a:pt x="290" y="583"/>
                  </a:lnTo>
                  <a:lnTo>
                    <a:pt x="243" y="579"/>
                  </a:lnTo>
                  <a:lnTo>
                    <a:pt x="198" y="568"/>
                  </a:lnTo>
                  <a:lnTo>
                    <a:pt x="156" y="550"/>
                  </a:lnTo>
                  <a:lnTo>
                    <a:pt x="119" y="527"/>
                  </a:lnTo>
                  <a:lnTo>
                    <a:pt x="85" y="498"/>
                  </a:lnTo>
                  <a:lnTo>
                    <a:pt x="56" y="464"/>
                  </a:lnTo>
                  <a:lnTo>
                    <a:pt x="33" y="426"/>
                  </a:lnTo>
                  <a:lnTo>
                    <a:pt x="15" y="384"/>
                  </a:lnTo>
                  <a:lnTo>
                    <a:pt x="4" y="339"/>
                  </a:lnTo>
                  <a:lnTo>
                    <a:pt x="0" y="292"/>
                  </a:lnTo>
                  <a:lnTo>
                    <a:pt x="4" y="244"/>
                  </a:lnTo>
                  <a:lnTo>
                    <a:pt x="15" y="199"/>
                  </a:lnTo>
                  <a:lnTo>
                    <a:pt x="33" y="158"/>
                  </a:lnTo>
                  <a:lnTo>
                    <a:pt x="56" y="120"/>
                  </a:lnTo>
                  <a:lnTo>
                    <a:pt x="85" y="86"/>
                  </a:lnTo>
                  <a:lnTo>
                    <a:pt x="119" y="56"/>
                  </a:lnTo>
                  <a:lnTo>
                    <a:pt x="156" y="33"/>
                  </a:lnTo>
                  <a:lnTo>
                    <a:pt x="198" y="15"/>
                  </a:lnTo>
                  <a:lnTo>
                    <a:pt x="243" y="4"/>
                  </a:lnTo>
                  <a:lnTo>
                    <a:pt x="2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39" name="Freeform 19">
              <a:extLst>
                <a:ext uri="{FF2B5EF4-FFF2-40B4-BE49-F238E27FC236}">
                  <a16:creationId xmlns:a16="http://schemas.microsoft.com/office/drawing/2014/main" id="{9F320C8E-38EC-4BB1-BF8C-3B0921F64A92}"/>
                </a:ext>
              </a:extLst>
            </p:cNvPr>
            <p:cNvSpPr>
              <a:spLocks/>
            </p:cNvSpPr>
            <p:nvPr/>
          </p:nvSpPr>
          <p:spPr bwMode="auto">
            <a:xfrm>
              <a:off x="3084513" y="3319715"/>
              <a:ext cx="584200" cy="457200"/>
            </a:xfrm>
            <a:custGeom>
              <a:avLst/>
              <a:gdLst/>
              <a:ahLst/>
              <a:cxnLst>
                <a:cxn ang="0">
                  <a:pos x="300" y="0"/>
                </a:cxn>
                <a:cxn ang="0">
                  <a:pos x="368" y="68"/>
                </a:cxn>
                <a:cxn ang="0">
                  <a:pos x="219" y="219"/>
                </a:cxn>
                <a:cxn ang="0">
                  <a:pos x="151" y="288"/>
                </a:cxn>
                <a:cxn ang="0">
                  <a:pos x="0" y="136"/>
                </a:cxn>
                <a:cxn ang="0">
                  <a:pos x="68" y="68"/>
                </a:cxn>
                <a:cxn ang="0">
                  <a:pos x="151" y="151"/>
                </a:cxn>
                <a:cxn ang="0">
                  <a:pos x="300" y="0"/>
                </a:cxn>
              </a:cxnLst>
              <a:rect l="0" t="0" r="r" b="b"/>
              <a:pathLst>
                <a:path w="368" h="288">
                  <a:moveTo>
                    <a:pt x="300" y="0"/>
                  </a:moveTo>
                  <a:lnTo>
                    <a:pt x="368" y="68"/>
                  </a:lnTo>
                  <a:lnTo>
                    <a:pt x="219" y="219"/>
                  </a:lnTo>
                  <a:lnTo>
                    <a:pt x="151" y="288"/>
                  </a:lnTo>
                  <a:lnTo>
                    <a:pt x="0" y="136"/>
                  </a:lnTo>
                  <a:lnTo>
                    <a:pt x="68" y="68"/>
                  </a:lnTo>
                  <a:lnTo>
                    <a:pt x="151" y="151"/>
                  </a:lnTo>
                  <a:lnTo>
                    <a:pt x="30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grpSp>
      <p:grpSp>
        <p:nvGrpSpPr>
          <p:cNvPr id="40" name="Group 62">
            <a:extLst>
              <a:ext uri="{FF2B5EF4-FFF2-40B4-BE49-F238E27FC236}">
                <a16:creationId xmlns:a16="http://schemas.microsoft.com/office/drawing/2014/main" id="{480DD3C8-107B-4C26-BC16-DD86F6D8C0F0}"/>
              </a:ext>
            </a:extLst>
          </p:cNvPr>
          <p:cNvGrpSpPr/>
          <p:nvPr userDrawn="1"/>
        </p:nvGrpSpPr>
        <p:grpSpPr>
          <a:xfrm>
            <a:off x="10953968" y="986898"/>
            <a:ext cx="423852" cy="234874"/>
            <a:chOff x="5961063" y="2919413"/>
            <a:chExt cx="1744662" cy="966788"/>
          </a:xfrm>
          <a:solidFill>
            <a:schemeClr val="accent2"/>
          </a:solidFill>
        </p:grpSpPr>
        <p:sp>
          <p:nvSpPr>
            <p:cNvPr id="41" name="Freeform 12">
              <a:extLst>
                <a:ext uri="{FF2B5EF4-FFF2-40B4-BE49-F238E27FC236}">
                  <a16:creationId xmlns:a16="http://schemas.microsoft.com/office/drawing/2014/main" id="{3E3715E3-D02D-4EA1-BB28-B253F3CCFBCF}"/>
                </a:ext>
              </a:extLst>
            </p:cNvPr>
            <p:cNvSpPr>
              <a:spLocks/>
            </p:cNvSpPr>
            <p:nvPr/>
          </p:nvSpPr>
          <p:spPr bwMode="auto">
            <a:xfrm>
              <a:off x="6635750" y="2971801"/>
              <a:ext cx="401638" cy="454025"/>
            </a:xfrm>
            <a:custGeom>
              <a:avLst/>
              <a:gdLst/>
              <a:ahLst/>
              <a:cxnLst>
                <a:cxn ang="0">
                  <a:pos x="127" y="0"/>
                </a:cxn>
                <a:cxn ang="0">
                  <a:pos x="156" y="3"/>
                </a:cxn>
                <a:cxn ang="0">
                  <a:pos x="182" y="11"/>
                </a:cxn>
                <a:cxn ang="0">
                  <a:pos x="202" y="22"/>
                </a:cxn>
                <a:cxn ang="0">
                  <a:pos x="218" y="35"/>
                </a:cxn>
                <a:cxn ang="0">
                  <a:pos x="231" y="52"/>
                </a:cxn>
                <a:cxn ang="0">
                  <a:pos x="241" y="72"/>
                </a:cxn>
                <a:cxn ang="0">
                  <a:pos x="248" y="94"/>
                </a:cxn>
                <a:cxn ang="0">
                  <a:pos x="252" y="118"/>
                </a:cxn>
                <a:cxn ang="0">
                  <a:pos x="253" y="144"/>
                </a:cxn>
                <a:cxn ang="0">
                  <a:pos x="250" y="176"/>
                </a:cxn>
                <a:cxn ang="0">
                  <a:pos x="240" y="207"/>
                </a:cxn>
                <a:cxn ang="0">
                  <a:pos x="225" y="233"/>
                </a:cxn>
                <a:cxn ang="0">
                  <a:pos x="206" y="255"/>
                </a:cxn>
                <a:cxn ang="0">
                  <a:pos x="183" y="272"/>
                </a:cxn>
                <a:cxn ang="0">
                  <a:pos x="156" y="283"/>
                </a:cxn>
                <a:cxn ang="0">
                  <a:pos x="127" y="286"/>
                </a:cxn>
                <a:cxn ang="0">
                  <a:pos x="98" y="283"/>
                </a:cxn>
                <a:cxn ang="0">
                  <a:pos x="71" y="272"/>
                </a:cxn>
                <a:cxn ang="0">
                  <a:pos x="47" y="255"/>
                </a:cxn>
                <a:cxn ang="0">
                  <a:pos x="28" y="233"/>
                </a:cxn>
                <a:cxn ang="0">
                  <a:pos x="13" y="207"/>
                </a:cxn>
                <a:cxn ang="0">
                  <a:pos x="3" y="176"/>
                </a:cxn>
                <a:cxn ang="0">
                  <a:pos x="0" y="144"/>
                </a:cxn>
                <a:cxn ang="0">
                  <a:pos x="1" y="118"/>
                </a:cxn>
                <a:cxn ang="0">
                  <a:pos x="6" y="94"/>
                </a:cxn>
                <a:cxn ang="0">
                  <a:pos x="13" y="70"/>
                </a:cxn>
                <a:cxn ang="0">
                  <a:pos x="23" y="50"/>
                </a:cxn>
                <a:cxn ang="0">
                  <a:pos x="37" y="33"/>
                </a:cxn>
                <a:cxn ang="0">
                  <a:pos x="54" y="18"/>
                </a:cxn>
                <a:cxn ang="0">
                  <a:pos x="75" y="7"/>
                </a:cxn>
                <a:cxn ang="0">
                  <a:pos x="99" y="1"/>
                </a:cxn>
                <a:cxn ang="0">
                  <a:pos x="127" y="0"/>
                </a:cxn>
              </a:cxnLst>
              <a:rect l="0" t="0" r="r" b="b"/>
              <a:pathLst>
                <a:path w="253" h="286">
                  <a:moveTo>
                    <a:pt x="127" y="0"/>
                  </a:moveTo>
                  <a:lnTo>
                    <a:pt x="156" y="3"/>
                  </a:lnTo>
                  <a:lnTo>
                    <a:pt x="182" y="11"/>
                  </a:lnTo>
                  <a:lnTo>
                    <a:pt x="202" y="22"/>
                  </a:lnTo>
                  <a:lnTo>
                    <a:pt x="218" y="35"/>
                  </a:lnTo>
                  <a:lnTo>
                    <a:pt x="231" y="52"/>
                  </a:lnTo>
                  <a:lnTo>
                    <a:pt x="241" y="72"/>
                  </a:lnTo>
                  <a:lnTo>
                    <a:pt x="248" y="94"/>
                  </a:lnTo>
                  <a:lnTo>
                    <a:pt x="252" y="118"/>
                  </a:lnTo>
                  <a:lnTo>
                    <a:pt x="253" y="144"/>
                  </a:lnTo>
                  <a:lnTo>
                    <a:pt x="250" y="176"/>
                  </a:lnTo>
                  <a:lnTo>
                    <a:pt x="240" y="207"/>
                  </a:lnTo>
                  <a:lnTo>
                    <a:pt x="225" y="233"/>
                  </a:lnTo>
                  <a:lnTo>
                    <a:pt x="206" y="255"/>
                  </a:lnTo>
                  <a:lnTo>
                    <a:pt x="183" y="272"/>
                  </a:lnTo>
                  <a:lnTo>
                    <a:pt x="156" y="283"/>
                  </a:lnTo>
                  <a:lnTo>
                    <a:pt x="127" y="286"/>
                  </a:lnTo>
                  <a:lnTo>
                    <a:pt x="98" y="283"/>
                  </a:lnTo>
                  <a:lnTo>
                    <a:pt x="71" y="272"/>
                  </a:lnTo>
                  <a:lnTo>
                    <a:pt x="47" y="255"/>
                  </a:lnTo>
                  <a:lnTo>
                    <a:pt x="28" y="233"/>
                  </a:lnTo>
                  <a:lnTo>
                    <a:pt x="13" y="207"/>
                  </a:lnTo>
                  <a:lnTo>
                    <a:pt x="3" y="176"/>
                  </a:lnTo>
                  <a:lnTo>
                    <a:pt x="0" y="144"/>
                  </a:lnTo>
                  <a:lnTo>
                    <a:pt x="1" y="118"/>
                  </a:lnTo>
                  <a:lnTo>
                    <a:pt x="6" y="94"/>
                  </a:lnTo>
                  <a:lnTo>
                    <a:pt x="13" y="70"/>
                  </a:lnTo>
                  <a:lnTo>
                    <a:pt x="23" y="50"/>
                  </a:lnTo>
                  <a:lnTo>
                    <a:pt x="37" y="33"/>
                  </a:lnTo>
                  <a:lnTo>
                    <a:pt x="54" y="18"/>
                  </a:lnTo>
                  <a:lnTo>
                    <a:pt x="75" y="7"/>
                  </a:lnTo>
                  <a:lnTo>
                    <a:pt x="99" y="1"/>
                  </a:lnTo>
                  <a:lnTo>
                    <a:pt x="1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42" name="Freeform 13">
              <a:extLst>
                <a:ext uri="{FF2B5EF4-FFF2-40B4-BE49-F238E27FC236}">
                  <a16:creationId xmlns:a16="http://schemas.microsoft.com/office/drawing/2014/main" id="{4F520F66-B5BF-49DB-86F4-96BD9BD31AAC}"/>
                </a:ext>
              </a:extLst>
            </p:cNvPr>
            <p:cNvSpPr>
              <a:spLocks/>
            </p:cNvSpPr>
            <p:nvPr/>
          </p:nvSpPr>
          <p:spPr bwMode="auto">
            <a:xfrm>
              <a:off x="7161213" y="2919413"/>
              <a:ext cx="334963" cy="379413"/>
            </a:xfrm>
            <a:custGeom>
              <a:avLst/>
              <a:gdLst/>
              <a:ahLst/>
              <a:cxnLst>
                <a:cxn ang="0">
                  <a:pos x="105" y="0"/>
                </a:cxn>
                <a:cxn ang="0">
                  <a:pos x="132" y="3"/>
                </a:cxn>
                <a:cxn ang="0">
                  <a:pos x="155" y="11"/>
                </a:cxn>
                <a:cxn ang="0">
                  <a:pos x="173" y="22"/>
                </a:cxn>
                <a:cxn ang="0">
                  <a:pos x="188" y="36"/>
                </a:cxn>
                <a:cxn ang="0">
                  <a:pos x="199" y="53"/>
                </a:cxn>
                <a:cxn ang="0">
                  <a:pos x="206" y="73"/>
                </a:cxn>
                <a:cxn ang="0">
                  <a:pos x="210" y="95"/>
                </a:cxn>
                <a:cxn ang="0">
                  <a:pos x="211" y="119"/>
                </a:cxn>
                <a:cxn ang="0">
                  <a:pos x="208" y="146"/>
                </a:cxn>
                <a:cxn ang="0">
                  <a:pos x="200" y="172"/>
                </a:cxn>
                <a:cxn ang="0">
                  <a:pos x="188" y="194"/>
                </a:cxn>
                <a:cxn ang="0">
                  <a:pos x="171" y="212"/>
                </a:cxn>
                <a:cxn ang="0">
                  <a:pos x="151" y="227"/>
                </a:cxn>
                <a:cxn ang="0">
                  <a:pos x="130" y="235"/>
                </a:cxn>
                <a:cxn ang="0">
                  <a:pos x="105" y="239"/>
                </a:cxn>
                <a:cxn ang="0">
                  <a:pos x="81" y="235"/>
                </a:cxn>
                <a:cxn ang="0">
                  <a:pos x="59" y="227"/>
                </a:cxn>
                <a:cxn ang="0">
                  <a:pos x="40" y="212"/>
                </a:cxn>
                <a:cxn ang="0">
                  <a:pos x="23" y="194"/>
                </a:cxn>
                <a:cxn ang="0">
                  <a:pos x="11" y="172"/>
                </a:cxn>
                <a:cxn ang="0">
                  <a:pos x="2" y="146"/>
                </a:cxn>
                <a:cxn ang="0">
                  <a:pos x="0" y="119"/>
                </a:cxn>
                <a:cxn ang="0">
                  <a:pos x="1" y="95"/>
                </a:cxn>
                <a:cxn ang="0">
                  <a:pos x="6" y="73"/>
                </a:cxn>
                <a:cxn ang="0">
                  <a:pos x="13" y="52"/>
                </a:cxn>
                <a:cxn ang="0">
                  <a:pos x="24" y="34"/>
                </a:cxn>
                <a:cxn ang="0">
                  <a:pos x="39" y="19"/>
                </a:cxn>
                <a:cxn ang="0">
                  <a:pos x="57" y="8"/>
                </a:cxn>
                <a:cxn ang="0">
                  <a:pos x="79" y="1"/>
                </a:cxn>
                <a:cxn ang="0">
                  <a:pos x="105" y="0"/>
                </a:cxn>
              </a:cxnLst>
              <a:rect l="0" t="0" r="r" b="b"/>
              <a:pathLst>
                <a:path w="211" h="239">
                  <a:moveTo>
                    <a:pt x="105" y="0"/>
                  </a:moveTo>
                  <a:lnTo>
                    <a:pt x="132" y="3"/>
                  </a:lnTo>
                  <a:lnTo>
                    <a:pt x="155" y="11"/>
                  </a:lnTo>
                  <a:lnTo>
                    <a:pt x="173" y="22"/>
                  </a:lnTo>
                  <a:lnTo>
                    <a:pt x="188" y="36"/>
                  </a:lnTo>
                  <a:lnTo>
                    <a:pt x="199" y="53"/>
                  </a:lnTo>
                  <a:lnTo>
                    <a:pt x="206" y="73"/>
                  </a:lnTo>
                  <a:lnTo>
                    <a:pt x="210" y="95"/>
                  </a:lnTo>
                  <a:lnTo>
                    <a:pt x="211" y="119"/>
                  </a:lnTo>
                  <a:lnTo>
                    <a:pt x="208" y="146"/>
                  </a:lnTo>
                  <a:lnTo>
                    <a:pt x="200" y="172"/>
                  </a:lnTo>
                  <a:lnTo>
                    <a:pt x="188" y="194"/>
                  </a:lnTo>
                  <a:lnTo>
                    <a:pt x="171" y="212"/>
                  </a:lnTo>
                  <a:lnTo>
                    <a:pt x="151" y="227"/>
                  </a:lnTo>
                  <a:lnTo>
                    <a:pt x="130" y="235"/>
                  </a:lnTo>
                  <a:lnTo>
                    <a:pt x="105" y="239"/>
                  </a:lnTo>
                  <a:lnTo>
                    <a:pt x="81" y="235"/>
                  </a:lnTo>
                  <a:lnTo>
                    <a:pt x="59" y="227"/>
                  </a:lnTo>
                  <a:lnTo>
                    <a:pt x="40" y="212"/>
                  </a:lnTo>
                  <a:lnTo>
                    <a:pt x="23" y="194"/>
                  </a:lnTo>
                  <a:lnTo>
                    <a:pt x="11" y="172"/>
                  </a:lnTo>
                  <a:lnTo>
                    <a:pt x="2" y="146"/>
                  </a:lnTo>
                  <a:lnTo>
                    <a:pt x="0" y="119"/>
                  </a:lnTo>
                  <a:lnTo>
                    <a:pt x="1" y="95"/>
                  </a:lnTo>
                  <a:lnTo>
                    <a:pt x="6" y="73"/>
                  </a:lnTo>
                  <a:lnTo>
                    <a:pt x="13" y="52"/>
                  </a:lnTo>
                  <a:lnTo>
                    <a:pt x="24" y="34"/>
                  </a:lnTo>
                  <a:lnTo>
                    <a:pt x="39" y="19"/>
                  </a:lnTo>
                  <a:lnTo>
                    <a:pt x="57" y="8"/>
                  </a:lnTo>
                  <a:lnTo>
                    <a:pt x="79" y="1"/>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43" name="Freeform 14">
              <a:extLst>
                <a:ext uri="{FF2B5EF4-FFF2-40B4-BE49-F238E27FC236}">
                  <a16:creationId xmlns:a16="http://schemas.microsoft.com/office/drawing/2014/main" id="{37E009B2-8F06-4D00-8BCF-391E481CCDDF}"/>
                </a:ext>
              </a:extLst>
            </p:cNvPr>
            <p:cNvSpPr>
              <a:spLocks/>
            </p:cNvSpPr>
            <p:nvPr/>
          </p:nvSpPr>
          <p:spPr bwMode="auto">
            <a:xfrm>
              <a:off x="6173788" y="2919413"/>
              <a:ext cx="336550" cy="379413"/>
            </a:xfrm>
            <a:custGeom>
              <a:avLst/>
              <a:gdLst/>
              <a:ahLst/>
              <a:cxnLst>
                <a:cxn ang="0">
                  <a:pos x="105" y="0"/>
                </a:cxn>
                <a:cxn ang="0">
                  <a:pos x="133" y="3"/>
                </a:cxn>
                <a:cxn ang="0">
                  <a:pos x="156" y="11"/>
                </a:cxn>
                <a:cxn ang="0">
                  <a:pos x="174" y="22"/>
                </a:cxn>
                <a:cxn ang="0">
                  <a:pos x="189" y="36"/>
                </a:cxn>
                <a:cxn ang="0">
                  <a:pos x="200" y="53"/>
                </a:cxn>
                <a:cxn ang="0">
                  <a:pos x="207" y="73"/>
                </a:cxn>
                <a:cxn ang="0">
                  <a:pos x="211" y="95"/>
                </a:cxn>
                <a:cxn ang="0">
                  <a:pos x="212" y="119"/>
                </a:cxn>
                <a:cxn ang="0">
                  <a:pos x="210" y="146"/>
                </a:cxn>
                <a:cxn ang="0">
                  <a:pos x="201" y="172"/>
                </a:cxn>
                <a:cxn ang="0">
                  <a:pos x="189" y="194"/>
                </a:cxn>
                <a:cxn ang="0">
                  <a:pos x="172" y="212"/>
                </a:cxn>
                <a:cxn ang="0">
                  <a:pos x="153" y="227"/>
                </a:cxn>
                <a:cxn ang="0">
                  <a:pos x="129" y="235"/>
                </a:cxn>
                <a:cxn ang="0">
                  <a:pos x="105" y="239"/>
                </a:cxn>
                <a:cxn ang="0">
                  <a:pos x="81" y="235"/>
                </a:cxn>
                <a:cxn ang="0">
                  <a:pos x="59" y="227"/>
                </a:cxn>
                <a:cxn ang="0">
                  <a:pos x="40" y="212"/>
                </a:cxn>
                <a:cxn ang="0">
                  <a:pos x="23" y="194"/>
                </a:cxn>
                <a:cxn ang="0">
                  <a:pos x="11" y="172"/>
                </a:cxn>
                <a:cxn ang="0">
                  <a:pos x="2" y="146"/>
                </a:cxn>
                <a:cxn ang="0">
                  <a:pos x="0" y="119"/>
                </a:cxn>
                <a:cxn ang="0">
                  <a:pos x="1" y="95"/>
                </a:cxn>
                <a:cxn ang="0">
                  <a:pos x="6" y="73"/>
                </a:cxn>
                <a:cxn ang="0">
                  <a:pos x="13" y="52"/>
                </a:cxn>
                <a:cxn ang="0">
                  <a:pos x="25" y="34"/>
                </a:cxn>
                <a:cxn ang="0">
                  <a:pos x="40" y="19"/>
                </a:cxn>
                <a:cxn ang="0">
                  <a:pos x="58" y="8"/>
                </a:cxn>
                <a:cxn ang="0">
                  <a:pos x="80" y="1"/>
                </a:cxn>
                <a:cxn ang="0">
                  <a:pos x="105" y="0"/>
                </a:cxn>
              </a:cxnLst>
              <a:rect l="0" t="0" r="r" b="b"/>
              <a:pathLst>
                <a:path w="212" h="239">
                  <a:moveTo>
                    <a:pt x="105" y="0"/>
                  </a:moveTo>
                  <a:lnTo>
                    <a:pt x="133" y="3"/>
                  </a:lnTo>
                  <a:lnTo>
                    <a:pt x="156" y="11"/>
                  </a:lnTo>
                  <a:lnTo>
                    <a:pt x="174" y="22"/>
                  </a:lnTo>
                  <a:lnTo>
                    <a:pt x="189" y="36"/>
                  </a:lnTo>
                  <a:lnTo>
                    <a:pt x="200" y="53"/>
                  </a:lnTo>
                  <a:lnTo>
                    <a:pt x="207" y="73"/>
                  </a:lnTo>
                  <a:lnTo>
                    <a:pt x="211" y="95"/>
                  </a:lnTo>
                  <a:lnTo>
                    <a:pt x="212" y="119"/>
                  </a:lnTo>
                  <a:lnTo>
                    <a:pt x="210" y="146"/>
                  </a:lnTo>
                  <a:lnTo>
                    <a:pt x="201" y="172"/>
                  </a:lnTo>
                  <a:lnTo>
                    <a:pt x="189" y="194"/>
                  </a:lnTo>
                  <a:lnTo>
                    <a:pt x="172" y="212"/>
                  </a:lnTo>
                  <a:lnTo>
                    <a:pt x="153" y="227"/>
                  </a:lnTo>
                  <a:lnTo>
                    <a:pt x="129" y="235"/>
                  </a:lnTo>
                  <a:lnTo>
                    <a:pt x="105" y="239"/>
                  </a:lnTo>
                  <a:lnTo>
                    <a:pt x="81" y="235"/>
                  </a:lnTo>
                  <a:lnTo>
                    <a:pt x="59" y="227"/>
                  </a:lnTo>
                  <a:lnTo>
                    <a:pt x="40" y="212"/>
                  </a:lnTo>
                  <a:lnTo>
                    <a:pt x="23" y="194"/>
                  </a:lnTo>
                  <a:lnTo>
                    <a:pt x="11" y="172"/>
                  </a:lnTo>
                  <a:lnTo>
                    <a:pt x="2" y="146"/>
                  </a:lnTo>
                  <a:lnTo>
                    <a:pt x="0" y="119"/>
                  </a:lnTo>
                  <a:lnTo>
                    <a:pt x="1" y="95"/>
                  </a:lnTo>
                  <a:lnTo>
                    <a:pt x="6" y="73"/>
                  </a:lnTo>
                  <a:lnTo>
                    <a:pt x="13" y="52"/>
                  </a:lnTo>
                  <a:lnTo>
                    <a:pt x="25" y="34"/>
                  </a:lnTo>
                  <a:lnTo>
                    <a:pt x="40" y="19"/>
                  </a:lnTo>
                  <a:lnTo>
                    <a:pt x="58" y="8"/>
                  </a:lnTo>
                  <a:lnTo>
                    <a:pt x="80" y="1"/>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44" name="Freeform 15">
              <a:extLst>
                <a:ext uri="{FF2B5EF4-FFF2-40B4-BE49-F238E27FC236}">
                  <a16:creationId xmlns:a16="http://schemas.microsoft.com/office/drawing/2014/main" id="{328C4632-7DFE-4E09-9D78-B1495E19D2E3}"/>
                </a:ext>
              </a:extLst>
            </p:cNvPr>
            <p:cNvSpPr>
              <a:spLocks/>
            </p:cNvSpPr>
            <p:nvPr/>
          </p:nvSpPr>
          <p:spPr bwMode="auto">
            <a:xfrm>
              <a:off x="5961063" y="3308351"/>
              <a:ext cx="674688" cy="355600"/>
            </a:xfrm>
            <a:custGeom>
              <a:avLst/>
              <a:gdLst/>
              <a:ahLst/>
              <a:cxnLst>
                <a:cxn ang="0">
                  <a:pos x="319" y="0"/>
                </a:cxn>
                <a:cxn ang="0">
                  <a:pos x="348" y="7"/>
                </a:cxn>
                <a:cxn ang="0">
                  <a:pos x="373" y="17"/>
                </a:cxn>
                <a:cxn ang="0">
                  <a:pos x="391" y="27"/>
                </a:cxn>
                <a:cxn ang="0">
                  <a:pos x="404" y="36"/>
                </a:cxn>
                <a:cxn ang="0">
                  <a:pos x="414" y="45"/>
                </a:cxn>
                <a:cxn ang="0">
                  <a:pos x="420" y="52"/>
                </a:cxn>
                <a:cxn ang="0">
                  <a:pos x="424" y="58"/>
                </a:cxn>
                <a:cxn ang="0">
                  <a:pos x="425" y="60"/>
                </a:cxn>
                <a:cxn ang="0">
                  <a:pos x="393" y="68"/>
                </a:cxn>
                <a:cxn ang="0">
                  <a:pos x="364" y="80"/>
                </a:cxn>
                <a:cxn ang="0">
                  <a:pos x="340" y="96"/>
                </a:cxn>
                <a:cxn ang="0">
                  <a:pos x="318" y="113"/>
                </a:cxn>
                <a:cxn ang="0">
                  <a:pos x="300" y="133"/>
                </a:cxn>
                <a:cxn ang="0">
                  <a:pos x="285" y="151"/>
                </a:cxn>
                <a:cxn ang="0">
                  <a:pos x="273" y="171"/>
                </a:cxn>
                <a:cxn ang="0">
                  <a:pos x="263" y="188"/>
                </a:cxn>
                <a:cxn ang="0">
                  <a:pos x="256" y="202"/>
                </a:cxn>
                <a:cxn ang="0">
                  <a:pos x="251" y="213"/>
                </a:cxn>
                <a:cxn ang="0">
                  <a:pos x="249" y="222"/>
                </a:cxn>
                <a:cxn ang="0">
                  <a:pos x="248" y="224"/>
                </a:cxn>
                <a:cxn ang="0">
                  <a:pos x="158" y="224"/>
                </a:cxn>
                <a:cxn ang="0">
                  <a:pos x="123" y="222"/>
                </a:cxn>
                <a:cxn ang="0">
                  <a:pos x="92" y="218"/>
                </a:cxn>
                <a:cxn ang="0">
                  <a:pos x="67" y="214"/>
                </a:cxn>
                <a:cxn ang="0">
                  <a:pos x="48" y="211"/>
                </a:cxn>
                <a:cxn ang="0">
                  <a:pos x="31" y="207"/>
                </a:cxn>
                <a:cxn ang="0">
                  <a:pos x="19" y="202"/>
                </a:cxn>
                <a:cxn ang="0">
                  <a:pos x="10" y="199"/>
                </a:cxn>
                <a:cxn ang="0">
                  <a:pos x="4" y="196"/>
                </a:cxn>
                <a:cxn ang="0">
                  <a:pos x="2" y="195"/>
                </a:cxn>
                <a:cxn ang="0">
                  <a:pos x="0" y="194"/>
                </a:cxn>
                <a:cxn ang="0">
                  <a:pos x="4" y="160"/>
                </a:cxn>
                <a:cxn ang="0">
                  <a:pos x="11" y="129"/>
                </a:cxn>
                <a:cxn ang="0">
                  <a:pos x="22" y="103"/>
                </a:cxn>
                <a:cxn ang="0">
                  <a:pos x="35" y="80"/>
                </a:cxn>
                <a:cxn ang="0">
                  <a:pos x="51" y="62"/>
                </a:cxn>
                <a:cxn ang="0">
                  <a:pos x="67" y="46"/>
                </a:cxn>
                <a:cxn ang="0">
                  <a:pos x="83" y="34"/>
                </a:cxn>
                <a:cxn ang="0">
                  <a:pos x="101" y="24"/>
                </a:cxn>
                <a:cxn ang="0">
                  <a:pos x="116" y="17"/>
                </a:cxn>
                <a:cxn ang="0">
                  <a:pos x="129" y="12"/>
                </a:cxn>
                <a:cxn ang="0">
                  <a:pos x="139" y="8"/>
                </a:cxn>
                <a:cxn ang="0">
                  <a:pos x="146" y="6"/>
                </a:cxn>
                <a:cxn ang="0">
                  <a:pos x="148" y="6"/>
                </a:cxn>
                <a:cxn ang="0">
                  <a:pos x="176" y="22"/>
                </a:cxn>
                <a:cxn ang="0">
                  <a:pos x="202" y="32"/>
                </a:cxn>
                <a:cxn ang="0">
                  <a:pos x="225" y="35"/>
                </a:cxn>
                <a:cxn ang="0">
                  <a:pos x="245" y="35"/>
                </a:cxn>
                <a:cxn ang="0">
                  <a:pos x="265" y="32"/>
                </a:cxn>
                <a:cxn ang="0">
                  <a:pos x="280" y="27"/>
                </a:cxn>
                <a:cxn ang="0">
                  <a:pos x="294" y="19"/>
                </a:cxn>
                <a:cxn ang="0">
                  <a:pos x="305" y="12"/>
                </a:cxn>
                <a:cxn ang="0">
                  <a:pos x="313" y="6"/>
                </a:cxn>
                <a:cxn ang="0">
                  <a:pos x="319" y="0"/>
                </a:cxn>
              </a:cxnLst>
              <a:rect l="0" t="0" r="r" b="b"/>
              <a:pathLst>
                <a:path w="425" h="224">
                  <a:moveTo>
                    <a:pt x="319" y="0"/>
                  </a:moveTo>
                  <a:lnTo>
                    <a:pt x="348" y="7"/>
                  </a:lnTo>
                  <a:lnTo>
                    <a:pt x="373" y="17"/>
                  </a:lnTo>
                  <a:lnTo>
                    <a:pt x="391" y="27"/>
                  </a:lnTo>
                  <a:lnTo>
                    <a:pt x="404" y="36"/>
                  </a:lnTo>
                  <a:lnTo>
                    <a:pt x="414" y="45"/>
                  </a:lnTo>
                  <a:lnTo>
                    <a:pt x="420" y="52"/>
                  </a:lnTo>
                  <a:lnTo>
                    <a:pt x="424" y="58"/>
                  </a:lnTo>
                  <a:lnTo>
                    <a:pt x="425" y="60"/>
                  </a:lnTo>
                  <a:lnTo>
                    <a:pt x="393" y="68"/>
                  </a:lnTo>
                  <a:lnTo>
                    <a:pt x="364" y="80"/>
                  </a:lnTo>
                  <a:lnTo>
                    <a:pt x="340" y="96"/>
                  </a:lnTo>
                  <a:lnTo>
                    <a:pt x="318" y="113"/>
                  </a:lnTo>
                  <a:lnTo>
                    <a:pt x="300" y="133"/>
                  </a:lnTo>
                  <a:lnTo>
                    <a:pt x="285" y="151"/>
                  </a:lnTo>
                  <a:lnTo>
                    <a:pt x="273" y="171"/>
                  </a:lnTo>
                  <a:lnTo>
                    <a:pt x="263" y="188"/>
                  </a:lnTo>
                  <a:lnTo>
                    <a:pt x="256" y="202"/>
                  </a:lnTo>
                  <a:lnTo>
                    <a:pt x="251" y="213"/>
                  </a:lnTo>
                  <a:lnTo>
                    <a:pt x="249" y="222"/>
                  </a:lnTo>
                  <a:lnTo>
                    <a:pt x="248" y="224"/>
                  </a:lnTo>
                  <a:lnTo>
                    <a:pt x="158" y="224"/>
                  </a:lnTo>
                  <a:lnTo>
                    <a:pt x="123" y="222"/>
                  </a:lnTo>
                  <a:lnTo>
                    <a:pt x="92" y="218"/>
                  </a:lnTo>
                  <a:lnTo>
                    <a:pt x="67" y="214"/>
                  </a:lnTo>
                  <a:lnTo>
                    <a:pt x="48" y="211"/>
                  </a:lnTo>
                  <a:lnTo>
                    <a:pt x="31" y="207"/>
                  </a:lnTo>
                  <a:lnTo>
                    <a:pt x="19" y="202"/>
                  </a:lnTo>
                  <a:lnTo>
                    <a:pt x="10" y="199"/>
                  </a:lnTo>
                  <a:lnTo>
                    <a:pt x="4" y="196"/>
                  </a:lnTo>
                  <a:lnTo>
                    <a:pt x="2" y="195"/>
                  </a:lnTo>
                  <a:lnTo>
                    <a:pt x="0" y="194"/>
                  </a:lnTo>
                  <a:lnTo>
                    <a:pt x="4" y="160"/>
                  </a:lnTo>
                  <a:lnTo>
                    <a:pt x="11" y="129"/>
                  </a:lnTo>
                  <a:lnTo>
                    <a:pt x="22" y="103"/>
                  </a:lnTo>
                  <a:lnTo>
                    <a:pt x="35" y="80"/>
                  </a:lnTo>
                  <a:lnTo>
                    <a:pt x="51" y="62"/>
                  </a:lnTo>
                  <a:lnTo>
                    <a:pt x="67" y="46"/>
                  </a:lnTo>
                  <a:lnTo>
                    <a:pt x="83" y="34"/>
                  </a:lnTo>
                  <a:lnTo>
                    <a:pt x="101" y="24"/>
                  </a:lnTo>
                  <a:lnTo>
                    <a:pt x="116" y="17"/>
                  </a:lnTo>
                  <a:lnTo>
                    <a:pt x="129" y="12"/>
                  </a:lnTo>
                  <a:lnTo>
                    <a:pt x="139" y="8"/>
                  </a:lnTo>
                  <a:lnTo>
                    <a:pt x="146" y="6"/>
                  </a:lnTo>
                  <a:lnTo>
                    <a:pt x="148" y="6"/>
                  </a:lnTo>
                  <a:lnTo>
                    <a:pt x="176" y="22"/>
                  </a:lnTo>
                  <a:lnTo>
                    <a:pt x="202" y="32"/>
                  </a:lnTo>
                  <a:lnTo>
                    <a:pt x="225" y="35"/>
                  </a:lnTo>
                  <a:lnTo>
                    <a:pt x="245" y="35"/>
                  </a:lnTo>
                  <a:lnTo>
                    <a:pt x="265" y="32"/>
                  </a:lnTo>
                  <a:lnTo>
                    <a:pt x="280" y="27"/>
                  </a:lnTo>
                  <a:lnTo>
                    <a:pt x="294" y="19"/>
                  </a:lnTo>
                  <a:lnTo>
                    <a:pt x="305" y="12"/>
                  </a:lnTo>
                  <a:lnTo>
                    <a:pt x="313" y="6"/>
                  </a:lnTo>
                  <a:lnTo>
                    <a:pt x="3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45" name="Freeform 16">
              <a:extLst>
                <a:ext uri="{FF2B5EF4-FFF2-40B4-BE49-F238E27FC236}">
                  <a16:creationId xmlns:a16="http://schemas.microsoft.com/office/drawing/2014/main" id="{8A087F11-69AB-4002-8627-D3942240C166}"/>
                </a:ext>
              </a:extLst>
            </p:cNvPr>
            <p:cNvSpPr>
              <a:spLocks/>
            </p:cNvSpPr>
            <p:nvPr/>
          </p:nvSpPr>
          <p:spPr bwMode="auto">
            <a:xfrm>
              <a:off x="6383338" y="3449638"/>
              <a:ext cx="900113" cy="436563"/>
            </a:xfrm>
            <a:custGeom>
              <a:avLst/>
              <a:gdLst/>
              <a:ahLst/>
              <a:cxnLst>
                <a:cxn ang="0">
                  <a:pos x="377" y="0"/>
                </a:cxn>
                <a:cxn ang="0">
                  <a:pos x="411" y="7"/>
                </a:cxn>
                <a:cxn ang="0">
                  <a:pos x="441" y="19"/>
                </a:cxn>
                <a:cxn ang="0">
                  <a:pos x="467" y="34"/>
                </a:cxn>
                <a:cxn ang="0">
                  <a:pos x="490" y="51"/>
                </a:cxn>
                <a:cxn ang="0">
                  <a:pos x="508" y="71"/>
                </a:cxn>
                <a:cxn ang="0">
                  <a:pos x="523" y="91"/>
                </a:cxn>
                <a:cxn ang="0">
                  <a:pos x="536" y="112"/>
                </a:cxn>
                <a:cxn ang="0">
                  <a:pos x="546" y="134"/>
                </a:cxn>
                <a:cxn ang="0">
                  <a:pos x="553" y="155"/>
                </a:cxn>
                <a:cxn ang="0">
                  <a:pos x="559" y="174"/>
                </a:cxn>
                <a:cxn ang="0">
                  <a:pos x="563" y="191"/>
                </a:cxn>
                <a:cxn ang="0">
                  <a:pos x="565" y="206"/>
                </a:cxn>
                <a:cxn ang="0">
                  <a:pos x="566" y="217"/>
                </a:cxn>
                <a:cxn ang="0">
                  <a:pos x="567" y="224"/>
                </a:cxn>
                <a:cxn ang="0">
                  <a:pos x="567" y="227"/>
                </a:cxn>
                <a:cxn ang="0">
                  <a:pos x="502" y="246"/>
                </a:cxn>
                <a:cxn ang="0">
                  <a:pos x="439" y="260"/>
                </a:cxn>
                <a:cxn ang="0">
                  <a:pos x="380" y="269"/>
                </a:cxn>
                <a:cxn ang="0">
                  <a:pos x="324" y="274"/>
                </a:cxn>
                <a:cxn ang="0">
                  <a:pos x="272" y="275"/>
                </a:cxn>
                <a:cxn ang="0">
                  <a:pos x="223" y="274"/>
                </a:cxn>
                <a:cxn ang="0">
                  <a:pos x="178" y="269"/>
                </a:cxn>
                <a:cxn ang="0">
                  <a:pos x="138" y="264"/>
                </a:cxn>
                <a:cxn ang="0">
                  <a:pos x="103" y="257"/>
                </a:cxn>
                <a:cxn ang="0">
                  <a:pos x="73" y="250"/>
                </a:cxn>
                <a:cxn ang="0">
                  <a:pos x="47" y="242"/>
                </a:cxn>
                <a:cxn ang="0">
                  <a:pos x="27" y="235"/>
                </a:cxn>
                <a:cxn ang="0">
                  <a:pos x="12" y="229"/>
                </a:cxn>
                <a:cxn ang="0">
                  <a:pos x="4" y="225"/>
                </a:cxn>
                <a:cxn ang="0">
                  <a:pos x="0" y="224"/>
                </a:cxn>
                <a:cxn ang="0">
                  <a:pos x="2" y="188"/>
                </a:cxn>
                <a:cxn ang="0">
                  <a:pos x="8" y="155"/>
                </a:cxn>
                <a:cxn ang="0">
                  <a:pos x="19" y="127"/>
                </a:cxn>
                <a:cxn ang="0">
                  <a:pos x="31" y="101"/>
                </a:cxn>
                <a:cxn ang="0">
                  <a:pos x="47" y="80"/>
                </a:cxn>
                <a:cxn ang="0">
                  <a:pos x="63" y="62"/>
                </a:cxn>
                <a:cxn ang="0">
                  <a:pos x="81" y="46"/>
                </a:cxn>
                <a:cxn ang="0">
                  <a:pos x="98" y="34"/>
                </a:cxn>
                <a:cxn ang="0">
                  <a:pos x="116" y="24"/>
                </a:cxn>
                <a:cxn ang="0">
                  <a:pos x="132" y="17"/>
                </a:cxn>
                <a:cxn ang="0">
                  <a:pos x="147" y="11"/>
                </a:cxn>
                <a:cxn ang="0">
                  <a:pos x="160" y="7"/>
                </a:cxn>
                <a:cxn ang="0">
                  <a:pos x="170" y="4"/>
                </a:cxn>
                <a:cxn ang="0">
                  <a:pos x="176" y="2"/>
                </a:cxn>
                <a:cxn ang="0">
                  <a:pos x="178" y="2"/>
                </a:cxn>
                <a:cxn ang="0">
                  <a:pos x="207" y="21"/>
                </a:cxn>
                <a:cxn ang="0">
                  <a:pos x="236" y="32"/>
                </a:cxn>
                <a:cxn ang="0">
                  <a:pos x="262" y="36"/>
                </a:cxn>
                <a:cxn ang="0">
                  <a:pos x="286" y="38"/>
                </a:cxn>
                <a:cxn ang="0">
                  <a:pos x="309" y="34"/>
                </a:cxn>
                <a:cxn ang="0">
                  <a:pos x="329" y="28"/>
                </a:cxn>
                <a:cxn ang="0">
                  <a:pos x="346" y="21"/>
                </a:cxn>
                <a:cxn ang="0">
                  <a:pos x="359" y="13"/>
                </a:cxn>
                <a:cxn ang="0">
                  <a:pos x="369" y="7"/>
                </a:cxn>
                <a:cxn ang="0">
                  <a:pos x="375" y="2"/>
                </a:cxn>
                <a:cxn ang="0">
                  <a:pos x="377" y="0"/>
                </a:cxn>
              </a:cxnLst>
              <a:rect l="0" t="0" r="r" b="b"/>
              <a:pathLst>
                <a:path w="567" h="275">
                  <a:moveTo>
                    <a:pt x="377" y="0"/>
                  </a:moveTo>
                  <a:lnTo>
                    <a:pt x="411" y="7"/>
                  </a:lnTo>
                  <a:lnTo>
                    <a:pt x="441" y="19"/>
                  </a:lnTo>
                  <a:lnTo>
                    <a:pt x="467" y="34"/>
                  </a:lnTo>
                  <a:lnTo>
                    <a:pt x="490" y="51"/>
                  </a:lnTo>
                  <a:lnTo>
                    <a:pt x="508" y="71"/>
                  </a:lnTo>
                  <a:lnTo>
                    <a:pt x="523" y="91"/>
                  </a:lnTo>
                  <a:lnTo>
                    <a:pt x="536" y="112"/>
                  </a:lnTo>
                  <a:lnTo>
                    <a:pt x="546" y="134"/>
                  </a:lnTo>
                  <a:lnTo>
                    <a:pt x="553" y="155"/>
                  </a:lnTo>
                  <a:lnTo>
                    <a:pt x="559" y="174"/>
                  </a:lnTo>
                  <a:lnTo>
                    <a:pt x="563" y="191"/>
                  </a:lnTo>
                  <a:lnTo>
                    <a:pt x="565" y="206"/>
                  </a:lnTo>
                  <a:lnTo>
                    <a:pt x="566" y="217"/>
                  </a:lnTo>
                  <a:lnTo>
                    <a:pt x="567" y="224"/>
                  </a:lnTo>
                  <a:lnTo>
                    <a:pt x="567" y="227"/>
                  </a:lnTo>
                  <a:lnTo>
                    <a:pt x="502" y="246"/>
                  </a:lnTo>
                  <a:lnTo>
                    <a:pt x="439" y="260"/>
                  </a:lnTo>
                  <a:lnTo>
                    <a:pt x="380" y="269"/>
                  </a:lnTo>
                  <a:lnTo>
                    <a:pt x="324" y="274"/>
                  </a:lnTo>
                  <a:lnTo>
                    <a:pt x="272" y="275"/>
                  </a:lnTo>
                  <a:lnTo>
                    <a:pt x="223" y="274"/>
                  </a:lnTo>
                  <a:lnTo>
                    <a:pt x="178" y="269"/>
                  </a:lnTo>
                  <a:lnTo>
                    <a:pt x="138" y="264"/>
                  </a:lnTo>
                  <a:lnTo>
                    <a:pt x="103" y="257"/>
                  </a:lnTo>
                  <a:lnTo>
                    <a:pt x="73" y="250"/>
                  </a:lnTo>
                  <a:lnTo>
                    <a:pt x="47" y="242"/>
                  </a:lnTo>
                  <a:lnTo>
                    <a:pt x="27" y="235"/>
                  </a:lnTo>
                  <a:lnTo>
                    <a:pt x="12" y="229"/>
                  </a:lnTo>
                  <a:lnTo>
                    <a:pt x="4" y="225"/>
                  </a:lnTo>
                  <a:lnTo>
                    <a:pt x="0" y="224"/>
                  </a:lnTo>
                  <a:lnTo>
                    <a:pt x="2" y="188"/>
                  </a:lnTo>
                  <a:lnTo>
                    <a:pt x="8" y="155"/>
                  </a:lnTo>
                  <a:lnTo>
                    <a:pt x="19" y="127"/>
                  </a:lnTo>
                  <a:lnTo>
                    <a:pt x="31" y="101"/>
                  </a:lnTo>
                  <a:lnTo>
                    <a:pt x="47" y="80"/>
                  </a:lnTo>
                  <a:lnTo>
                    <a:pt x="63" y="62"/>
                  </a:lnTo>
                  <a:lnTo>
                    <a:pt x="81" y="46"/>
                  </a:lnTo>
                  <a:lnTo>
                    <a:pt x="98" y="34"/>
                  </a:lnTo>
                  <a:lnTo>
                    <a:pt x="116" y="24"/>
                  </a:lnTo>
                  <a:lnTo>
                    <a:pt x="132" y="17"/>
                  </a:lnTo>
                  <a:lnTo>
                    <a:pt x="147" y="11"/>
                  </a:lnTo>
                  <a:lnTo>
                    <a:pt x="160" y="7"/>
                  </a:lnTo>
                  <a:lnTo>
                    <a:pt x="170" y="4"/>
                  </a:lnTo>
                  <a:lnTo>
                    <a:pt x="176" y="2"/>
                  </a:lnTo>
                  <a:lnTo>
                    <a:pt x="178" y="2"/>
                  </a:lnTo>
                  <a:lnTo>
                    <a:pt x="207" y="21"/>
                  </a:lnTo>
                  <a:lnTo>
                    <a:pt x="236" y="32"/>
                  </a:lnTo>
                  <a:lnTo>
                    <a:pt x="262" y="36"/>
                  </a:lnTo>
                  <a:lnTo>
                    <a:pt x="286" y="38"/>
                  </a:lnTo>
                  <a:lnTo>
                    <a:pt x="309" y="34"/>
                  </a:lnTo>
                  <a:lnTo>
                    <a:pt x="329" y="28"/>
                  </a:lnTo>
                  <a:lnTo>
                    <a:pt x="346" y="21"/>
                  </a:lnTo>
                  <a:lnTo>
                    <a:pt x="359" y="13"/>
                  </a:lnTo>
                  <a:lnTo>
                    <a:pt x="369" y="7"/>
                  </a:lnTo>
                  <a:lnTo>
                    <a:pt x="375" y="2"/>
                  </a:lnTo>
                  <a:lnTo>
                    <a:pt x="3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46" name="Freeform 17">
              <a:extLst>
                <a:ext uri="{FF2B5EF4-FFF2-40B4-BE49-F238E27FC236}">
                  <a16:creationId xmlns:a16="http://schemas.microsoft.com/office/drawing/2014/main" id="{2267C071-F1CB-4F76-A49E-1A928643D48F}"/>
                </a:ext>
              </a:extLst>
            </p:cNvPr>
            <p:cNvSpPr>
              <a:spLocks/>
            </p:cNvSpPr>
            <p:nvPr/>
          </p:nvSpPr>
          <p:spPr bwMode="auto">
            <a:xfrm>
              <a:off x="7038975" y="3311526"/>
              <a:ext cx="666750" cy="354013"/>
            </a:xfrm>
            <a:custGeom>
              <a:avLst/>
              <a:gdLst/>
              <a:ahLst/>
              <a:cxnLst>
                <a:cxn ang="0">
                  <a:pos x="91" y="0"/>
                </a:cxn>
                <a:cxn ang="0">
                  <a:pos x="117" y="17"/>
                </a:cxn>
                <a:cxn ang="0">
                  <a:pos x="142" y="27"/>
                </a:cxn>
                <a:cxn ang="0">
                  <a:pos x="165" y="32"/>
                </a:cxn>
                <a:cxn ang="0">
                  <a:pos x="188" y="33"/>
                </a:cxn>
                <a:cxn ang="0">
                  <a:pos x="208" y="31"/>
                </a:cxn>
                <a:cxn ang="0">
                  <a:pos x="226" y="26"/>
                </a:cxn>
                <a:cxn ang="0">
                  <a:pos x="253" y="12"/>
                </a:cxn>
                <a:cxn ang="0">
                  <a:pos x="262" y="6"/>
                </a:cxn>
                <a:cxn ang="0">
                  <a:pos x="267" y="2"/>
                </a:cxn>
                <a:cxn ang="0">
                  <a:pos x="270" y="0"/>
                </a:cxn>
                <a:cxn ang="0">
                  <a:pos x="301" y="10"/>
                </a:cxn>
                <a:cxn ang="0">
                  <a:pos x="329" y="23"/>
                </a:cxn>
                <a:cxn ang="0">
                  <a:pos x="351" y="38"/>
                </a:cxn>
                <a:cxn ang="0">
                  <a:pos x="370" y="55"/>
                </a:cxn>
                <a:cxn ang="0">
                  <a:pos x="385" y="72"/>
                </a:cxn>
                <a:cxn ang="0">
                  <a:pos x="397" y="92"/>
                </a:cxn>
                <a:cxn ang="0">
                  <a:pos x="406" y="110"/>
                </a:cxn>
                <a:cxn ang="0">
                  <a:pos x="412" y="127"/>
                </a:cxn>
                <a:cxn ang="0">
                  <a:pos x="416" y="144"/>
                </a:cxn>
                <a:cxn ang="0">
                  <a:pos x="419" y="159"/>
                </a:cxn>
                <a:cxn ang="0">
                  <a:pos x="420" y="171"/>
                </a:cxn>
                <a:cxn ang="0">
                  <a:pos x="420" y="189"/>
                </a:cxn>
                <a:cxn ang="0">
                  <a:pos x="393" y="200"/>
                </a:cxn>
                <a:cxn ang="0">
                  <a:pos x="365" y="209"/>
                </a:cxn>
                <a:cxn ang="0">
                  <a:pos x="335" y="215"/>
                </a:cxn>
                <a:cxn ang="0">
                  <a:pos x="305" y="220"/>
                </a:cxn>
                <a:cxn ang="0">
                  <a:pos x="276" y="222"/>
                </a:cxn>
                <a:cxn ang="0">
                  <a:pos x="248" y="223"/>
                </a:cxn>
                <a:cxn ang="0">
                  <a:pos x="224" y="223"/>
                </a:cxn>
                <a:cxn ang="0">
                  <a:pos x="202" y="222"/>
                </a:cxn>
                <a:cxn ang="0">
                  <a:pos x="186" y="222"/>
                </a:cxn>
                <a:cxn ang="0">
                  <a:pos x="175" y="221"/>
                </a:cxn>
                <a:cxn ang="0">
                  <a:pos x="171" y="221"/>
                </a:cxn>
                <a:cxn ang="0">
                  <a:pos x="156" y="184"/>
                </a:cxn>
                <a:cxn ang="0">
                  <a:pos x="137" y="154"/>
                </a:cxn>
                <a:cxn ang="0">
                  <a:pos x="117" y="128"/>
                </a:cxn>
                <a:cxn ang="0">
                  <a:pos x="96" y="108"/>
                </a:cxn>
                <a:cxn ang="0">
                  <a:pos x="76" y="91"/>
                </a:cxn>
                <a:cxn ang="0">
                  <a:pos x="56" y="78"/>
                </a:cxn>
                <a:cxn ang="0">
                  <a:pos x="38" y="70"/>
                </a:cxn>
                <a:cxn ang="0">
                  <a:pos x="23" y="64"/>
                </a:cxn>
                <a:cxn ang="0">
                  <a:pos x="11" y="60"/>
                </a:cxn>
                <a:cxn ang="0">
                  <a:pos x="3" y="58"/>
                </a:cxn>
                <a:cxn ang="0">
                  <a:pos x="0" y="58"/>
                </a:cxn>
                <a:cxn ang="0">
                  <a:pos x="15" y="39"/>
                </a:cxn>
                <a:cxn ang="0">
                  <a:pos x="32" y="26"/>
                </a:cxn>
                <a:cxn ang="0">
                  <a:pos x="49" y="16"/>
                </a:cxn>
                <a:cxn ang="0">
                  <a:pos x="65" y="9"/>
                </a:cxn>
                <a:cxn ang="0">
                  <a:pos x="79" y="4"/>
                </a:cxn>
                <a:cxn ang="0">
                  <a:pos x="88" y="2"/>
                </a:cxn>
                <a:cxn ang="0">
                  <a:pos x="91" y="0"/>
                </a:cxn>
              </a:cxnLst>
              <a:rect l="0" t="0" r="r" b="b"/>
              <a:pathLst>
                <a:path w="420" h="223">
                  <a:moveTo>
                    <a:pt x="91" y="0"/>
                  </a:moveTo>
                  <a:lnTo>
                    <a:pt x="117" y="17"/>
                  </a:lnTo>
                  <a:lnTo>
                    <a:pt x="142" y="27"/>
                  </a:lnTo>
                  <a:lnTo>
                    <a:pt x="165" y="32"/>
                  </a:lnTo>
                  <a:lnTo>
                    <a:pt x="188" y="33"/>
                  </a:lnTo>
                  <a:lnTo>
                    <a:pt x="208" y="31"/>
                  </a:lnTo>
                  <a:lnTo>
                    <a:pt x="226" y="26"/>
                  </a:lnTo>
                  <a:lnTo>
                    <a:pt x="253" y="12"/>
                  </a:lnTo>
                  <a:lnTo>
                    <a:pt x="262" y="6"/>
                  </a:lnTo>
                  <a:lnTo>
                    <a:pt x="267" y="2"/>
                  </a:lnTo>
                  <a:lnTo>
                    <a:pt x="270" y="0"/>
                  </a:lnTo>
                  <a:lnTo>
                    <a:pt x="301" y="10"/>
                  </a:lnTo>
                  <a:lnTo>
                    <a:pt x="329" y="23"/>
                  </a:lnTo>
                  <a:lnTo>
                    <a:pt x="351" y="38"/>
                  </a:lnTo>
                  <a:lnTo>
                    <a:pt x="370" y="55"/>
                  </a:lnTo>
                  <a:lnTo>
                    <a:pt x="385" y="72"/>
                  </a:lnTo>
                  <a:lnTo>
                    <a:pt x="397" y="92"/>
                  </a:lnTo>
                  <a:lnTo>
                    <a:pt x="406" y="110"/>
                  </a:lnTo>
                  <a:lnTo>
                    <a:pt x="412" y="127"/>
                  </a:lnTo>
                  <a:lnTo>
                    <a:pt x="416" y="144"/>
                  </a:lnTo>
                  <a:lnTo>
                    <a:pt x="419" y="159"/>
                  </a:lnTo>
                  <a:lnTo>
                    <a:pt x="420" y="171"/>
                  </a:lnTo>
                  <a:lnTo>
                    <a:pt x="420" y="189"/>
                  </a:lnTo>
                  <a:lnTo>
                    <a:pt x="393" y="200"/>
                  </a:lnTo>
                  <a:lnTo>
                    <a:pt x="365" y="209"/>
                  </a:lnTo>
                  <a:lnTo>
                    <a:pt x="335" y="215"/>
                  </a:lnTo>
                  <a:lnTo>
                    <a:pt x="305" y="220"/>
                  </a:lnTo>
                  <a:lnTo>
                    <a:pt x="276" y="222"/>
                  </a:lnTo>
                  <a:lnTo>
                    <a:pt x="248" y="223"/>
                  </a:lnTo>
                  <a:lnTo>
                    <a:pt x="224" y="223"/>
                  </a:lnTo>
                  <a:lnTo>
                    <a:pt x="202" y="222"/>
                  </a:lnTo>
                  <a:lnTo>
                    <a:pt x="186" y="222"/>
                  </a:lnTo>
                  <a:lnTo>
                    <a:pt x="175" y="221"/>
                  </a:lnTo>
                  <a:lnTo>
                    <a:pt x="171" y="221"/>
                  </a:lnTo>
                  <a:lnTo>
                    <a:pt x="156" y="184"/>
                  </a:lnTo>
                  <a:lnTo>
                    <a:pt x="137" y="154"/>
                  </a:lnTo>
                  <a:lnTo>
                    <a:pt x="117" y="128"/>
                  </a:lnTo>
                  <a:lnTo>
                    <a:pt x="96" y="108"/>
                  </a:lnTo>
                  <a:lnTo>
                    <a:pt x="76" y="91"/>
                  </a:lnTo>
                  <a:lnTo>
                    <a:pt x="56" y="78"/>
                  </a:lnTo>
                  <a:lnTo>
                    <a:pt x="38" y="70"/>
                  </a:lnTo>
                  <a:lnTo>
                    <a:pt x="23" y="64"/>
                  </a:lnTo>
                  <a:lnTo>
                    <a:pt x="11" y="60"/>
                  </a:lnTo>
                  <a:lnTo>
                    <a:pt x="3" y="58"/>
                  </a:lnTo>
                  <a:lnTo>
                    <a:pt x="0" y="58"/>
                  </a:lnTo>
                  <a:lnTo>
                    <a:pt x="15" y="39"/>
                  </a:lnTo>
                  <a:lnTo>
                    <a:pt x="32" y="26"/>
                  </a:lnTo>
                  <a:lnTo>
                    <a:pt x="49" y="16"/>
                  </a:lnTo>
                  <a:lnTo>
                    <a:pt x="65" y="9"/>
                  </a:lnTo>
                  <a:lnTo>
                    <a:pt x="79" y="4"/>
                  </a:lnTo>
                  <a:lnTo>
                    <a:pt x="88" y="2"/>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grpSp>
      <p:sp>
        <p:nvSpPr>
          <p:cNvPr id="47" name="Freeform 26">
            <a:extLst>
              <a:ext uri="{FF2B5EF4-FFF2-40B4-BE49-F238E27FC236}">
                <a16:creationId xmlns:a16="http://schemas.microsoft.com/office/drawing/2014/main" id="{501D1235-32ED-4C5D-A255-711817754BFF}"/>
              </a:ext>
            </a:extLst>
          </p:cNvPr>
          <p:cNvSpPr>
            <a:spLocks noEditPoints="1"/>
          </p:cNvSpPr>
          <p:nvPr userDrawn="1"/>
        </p:nvSpPr>
        <p:spPr bwMode="auto">
          <a:xfrm>
            <a:off x="11046382" y="4496239"/>
            <a:ext cx="289135" cy="381000"/>
          </a:xfrm>
          <a:custGeom>
            <a:avLst/>
            <a:gdLst/>
            <a:ahLst/>
            <a:cxnLst>
              <a:cxn ang="0">
                <a:pos x="169" y="271"/>
              </a:cxn>
              <a:cxn ang="0">
                <a:pos x="175" y="279"/>
              </a:cxn>
              <a:cxn ang="0">
                <a:pos x="173" y="293"/>
              </a:cxn>
              <a:cxn ang="0">
                <a:pos x="166" y="300"/>
              </a:cxn>
              <a:cxn ang="0">
                <a:pos x="158" y="302"/>
              </a:cxn>
              <a:cxn ang="0">
                <a:pos x="137" y="203"/>
              </a:cxn>
              <a:cxn ang="0">
                <a:pos x="138" y="233"/>
              </a:cxn>
              <a:cxn ang="0">
                <a:pos x="126" y="227"/>
              </a:cxn>
              <a:cxn ang="0">
                <a:pos x="126" y="213"/>
              </a:cxn>
              <a:cxn ang="0">
                <a:pos x="130" y="207"/>
              </a:cxn>
              <a:cxn ang="0">
                <a:pos x="144" y="165"/>
              </a:cxn>
              <a:cxn ang="0">
                <a:pos x="121" y="185"/>
              </a:cxn>
              <a:cxn ang="0">
                <a:pos x="99" y="210"/>
              </a:cxn>
              <a:cxn ang="0">
                <a:pos x="99" y="233"/>
              </a:cxn>
              <a:cxn ang="0">
                <a:pos x="105" y="244"/>
              </a:cxn>
              <a:cxn ang="0">
                <a:pos x="117" y="254"/>
              </a:cxn>
              <a:cxn ang="0">
                <a:pos x="137" y="261"/>
              </a:cxn>
              <a:cxn ang="0">
                <a:pos x="144" y="262"/>
              </a:cxn>
              <a:cxn ang="0">
                <a:pos x="132" y="299"/>
              </a:cxn>
              <a:cxn ang="0">
                <a:pos x="124" y="287"/>
              </a:cxn>
              <a:cxn ang="0">
                <a:pos x="95" y="276"/>
              </a:cxn>
              <a:cxn ang="0">
                <a:pos x="109" y="312"/>
              </a:cxn>
              <a:cxn ang="0">
                <a:pos x="144" y="325"/>
              </a:cxn>
              <a:cxn ang="0">
                <a:pos x="154" y="325"/>
              </a:cxn>
              <a:cxn ang="0">
                <a:pos x="187" y="314"/>
              </a:cxn>
              <a:cxn ang="0">
                <a:pos x="203" y="292"/>
              </a:cxn>
              <a:cxn ang="0">
                <a:pos x="198" y="261"/>
              </a:cxn>
              <a:cxn ang="0">
                <a:pos x="178" y="244"/>
              </a:cxn>
              <a:cxn ang="0">
                <a:pos x="157" y="238"/>
              </a:cxn>
              <a:cxn ang="0">
                <a:pos x="154" y="203"/>
              </a:cxn>
              <a:cxn ang="0">
                <a:pos x="171" y="221"/>
              </a:cxn>
              <a:cxn ang="0">
                <a:pos x="194" y="204"/>
              </a:cxn>
              <a:cxn ang="0">
                <a:pos x="171" y="183"/>
              </a:cxn>
              <a:cxn ang="0">
                <a:pos x="154" y="165"/>
              </a:cxn>
              <a:cxn ang="0">
                <a:pos x="129" y="110"/>
              </a:cxn>
              <a:cxn ang="0">
                <a:pos x="129" y="84"/>
              </a:cxn>
              <a:cxn ang="0">
                <a:pos x="186" y="14"/>
              </a:cxn>
              <a:cxn ang="0">
                <a:pos x="194" y="90"/>
              </a:cxn>
              <a:cxn ang="0">
                <a:pos x="204" y="117"/>
              </a:cxn>
              <a:cxn ang="0">
                <a:pos x="245" y="178"/>
              </a:cxn>
              <a:cxn ang="0">
                <a:pos x="289" y="265"/>
              </a:cxn>
              <a:cxn ang="0">
                <a:pos x="298" y="337"/>
              </a:cxn>
              <a:cxn ang="0">
                <a:pos x="271" y="378"/>
              </a:cxn>
              <a:cxn ang="0">
                <a:pos x="219" y="393"/>
              </a:cxn>
              <a:cxn ang="0">
                <a:pos x="79" y="393"/>
              </a:cxn>
              <a:cxn ang="0">
                <a:pos x="28" y="378"/>
              </a:cxn>
              <a:cxn ang="0">
                <a:pos x="1" y="337"/>
              </a:cxn>
              <a:cxn ang="0">
                <a:pos x="10" y="265"/>
              </a:cxn>
              <a:cxn ang="0">
                <a:pos x="53" y="178"/>
              </a:cxn>
              <a:cxn ang="0">
                <a:pos x="93" y="118"/>
              </a:cxn>
              <a:cxn ang="0">
                <a:pos x="104" y="90"/>
              </a:cxn>
              <a:cxn ang="0">
                <a:pos x="113" y="18"/>
              </a:cxn>
            </a:cxnLst>
            <a:rect l="0" t="0" r="r" b="b"/>
            <a:pathLst>
              <a:path w="299" h="394">
                <a:moveTo>
                  <a:pt x="154" y="266"/>
                </a:moveTo>
                <a:lnTo>
                  <a:pt x="165" y="268"/>
                </a:lnTo>
                <a:lnTo>
                  <a:pt x="169" y="271"/>
                </a:lnTo>
                <a:lnTo>
                  <a:pt x="171" y="272"/>
                </a:lnTo>
                <a:lnTo>
                  <a:pt x="174" y="275"/>
                </a:lnTo>
                <a:lnTo>
                  <a:pt x="175" y="279"/>
                </a:lnTo>
                <a:lnTo>
                  <a:pt x="175" y="288"/>
                </a:lnTo>
                <a:lnTo>
                  <a:pt x="174" y="292"/>
                </a:lnTo>
                <a:lnTo>
                  <a:pt x="173" y="293"/>
                </a:lnTo>
                <a:lnTo>
                  <a:pt x="171" y="296"/>
                </a:lnTo>
                <a:lnTo>
                  <a:pt x="169" y="297"/>
                </a:lnTo>
                <a:lnTo>
                  <a:pt x="166" y="300"/>
                </a:lnTo>
                <a:lnTo>
                  <a:pt x="162" y="301"/>
                </a:lnTo>
                <a:lnTo>
                  <a:pt x="158" y="301"/>
                </a:lnTo>
                <a:lnTo>
                  <a:pt x="158" y="302"/>
                </a:lnTo>
                <a:lnTo>
                  <a:pt x="154" y="302"/>
                </a:lnTo>
                <a:lnTo>
                  <a:pt x="154" y="266"/>
                </a:lnTo>
                <a:close/>
                <a:moveTo>
                  <a:pt x="137" y="203"/>
                </a:moveTo>
                <a:lnTo>
                  <a:pt x="144" y="203"/>
                </a:lnTo>
                <a:lnTo>
                  <a:pt x="144" y="234"/>
                </a:lnTo>
                <a:lnTo>
                  <a:pt x="138" y="233"/>
                </a:lnTo>
                <a:lnTo>
                  <a:pt x="134" y="232"/>
                </a:lnTo>
                <a:lnTo>
                  <a:pt x="129" y="229"/>
                </a:lnTo>
                <a:lnTo>
                  <a:pt x="126" y="227"/>
                </a:lnTo>
                <a:lnTo>
                  <a:pt x="125" y="223"/>
                </a:lnTo>
                <a:lnTo>
                  <a:pt x="125" y="216"/>
                </a:lnTo>
                <a:lnTo>
                  <a:pt x="126" y="213"/>
                </a:lnTo>
                <a:lnTo>
                  <a:pt x="126" y="212"/>
                </a:lnTo>
                <a:lnTo>
                  <a:pt x="128" y="210"/>
                </a:lnTo>
                <a:lnTo>
                  <a:pt x="130" y="207"/>
                </a:lnTo>
                <a:lnTo>
                  <a:pt x="133" y="206"/>
                </a:lnTo>
                <a:lnTo>
                  <a:pt x="137" y="203"/>
                </a:lnTo>
                <a:close/>
                <a:moveTo>
                  <a:pt x="144" y="165"/>
                </a:moveTo>
                <a:lnTo>
                  <a:pt x="144" y="179"/>
                </a:lnTo>
                <a:lnTo>
                  <a:pt x="137" y="181"/>
                </a:lnTo>
                <a:lnTo>
                  <a:pt x="121" y="185"/>
                </a:lnTo>
                <a:lnTo>
                  <a:pt x="116" y="187"/>
                </a:lnTo>
                <a:lnTo>
                  <a:pt x="104" y="199"/>
                </a:lnTo>
                <a:lnTo>
                  <a:pt x="99" y="210"/>
                </a:lnTo>
                <a:lnTo>
                  <a:pt x="97" y="215"/>
                </a:lnTo>
                <a:lnTo>
                  <a:pt x="97" y="228"/>
                </a:lnTo>
                <a:lnTo>
                  <a:pt x="99" y="233"/>
                </a:lnTo>
                <a:lnTo>
                  <a:pt x="101" y="237"/>
                </a:lnTo>
                <a:lnTo>
                  <a:pt x="103" y="241"/>
                </a:lnTo>
                <a:lnTo>
                  <a:pt x="105" y="244"/>
                </a:lnTo>
                <a:lnTo>
                  <a:pt x="107" y="246"/>
                </a:lnTo>
                <a:lnTo>
                  <a:pt x="109" y="249"/>
                </a:lnTo>
                <a:lnTo>
                  <a:pt x="117" y="254"/>
                </a:lnTo>
                <a:lnTo>
                  <a:pt x="128" y="257"/>
                </a:lnTo>
                <a:lnTo>
                  <a:pt x="132" y="259"/>
                </a:lnTo>
                <a:lnTo>
                  <a:pt x="137" y="261"/>
                </a:lnTo>
                <a:lnTo>
                  <a:pt x="141" y="261"/>
                </a:lnTo>
                <a:lnTo>
                  <a:pt x="141" y="262"/>
                </a:lnTo>
                <a:lnTo>
                  <a:pt x="144" y="262"/>
                </a:lnTo>
                <a:lnTo>
                  <a:pt x="144" y="302"/>
                </a:lnTo>
                <a:lnTo>
                  <a:pt x="137" y="301"/>
                </a:lnTo>
                <a:lnTo>
                  <a:pt x="132" y="299"/>
                </a:lnTo>
                <a:lnTo>
                  <a:pt x="128" y="295"/>
                </a:lnTo>
                <a:lnTo>
                  <a:pt x="125" y="291"/>
                </a:lnTo>
                <a:lnTo>
                  <a:pt x="124" y="287"/>
                </a:lnTo>
                <a:lnTo>
                  <a:pt x="122" y="282"/>
                </a:lnTo>
                <a:lnTo>
                  <a:pt x="122" y="276"/>
                </a:lnTo>
                <a:lnTo>
                  <a:pt x="95" y="276"/>
                </a:lnTo>
                <a:lnTo>
                  <a:pt x="97" y="291"/>
                </a:lnTo>
                <a:lnTo>
                  <a:pt x="101" y="302"/>
                </a:lnTo>
                <a:lnTo>
                  <a:pt x="109" y="312"/>
                </a:lnTo>
                <a:lnTo>
                  <a:pt x="118" y="318"/>
                </a:lnTo>
                <a:lnTo>
                  <a:pt x="130" y="322"/>
                </a:lnTo>
                <a:lnTo>
                  <a:pt x="144" y="325"/>
                </a:lnTo>
                <a:lnTo>
                  <a:pt x="144" y="342"/>
                </a:lnTo>
                <a:lnTo>
                  <a:pt x="154" y="342"/>
                </a:lnTo>
                <a:lnTo>
                  <a:pt x="154" y="325"/>
                </a:lnTo>
                <a:lnTo>
                  <a:pt x="169" y="323"/>
                </a:lnTo>
                <a:lnTo>
                  <a:pt x="179" y="320"/>
                </a:lnTo>
                <a:lnTo>
                  <a:pt x="187" y="314"/>
                </a:lnTo>
                <a:lnTo>
                  <a:pt x="199" y="302"/>
                </a:lnTo>
                <a:lnTo>
                  <a:pt x="202" y="296"/>
                </a:lnTo>
                <a:lnTo>
                  <a:pt x="203" y="292"/>
                </a:lnTo>
                <a:lnTo>
                  <a:pt x="203" y="274"/>
                </a:lnTo>
                <a:lnTo>
                  <a:pt x="200" y="266"/>
                </a:lnTo>
                <a:lnTo>
                  <a:pt x="198" y="261"/>
                </a:lnTo>
                <a:lnTo>
                  <a:pt x="192" y="253"/>
                </a:lnTo>
                <a:lnTo>
                  <a:pt x="187" y="249"/>
                </a:lnTo>
                <a:lnTo>
                  <a:pt x="178" y="244"/>
                </a:lnTo>
                <a:lnTo>
                  <a:pt x="165" y="240"/>
                </a:lnTo>
                <a:lnTo>
                  <a:pt x="162" y="238"/>
                </a:lnTo>
                <a:lnTo>
                  <a:pt x="157" y="238"/>
                </a:lnTo>
                <a:lnTo>
                  <a:pt x="155" y="237"/>
                </a:lnTo>
                <a:lnTo>
                  <a:pt x="154" y="237"/>
                </a:lnTo>
                <a:lnTo>
                  <a:pt x="154" y="203"/>
                </a:lnTo>
                <a:lnTo>
                  <a:pt x="158" y="203"/>
                </a:lnTo>
                <a:lnTo>
                  <a:pt x="166" y="208"/>
                </a:lnTo>
                <a:lnTo>
                  <a:pt x="171" y="221"/>
                </a:lnTo>
                <a:lnTo>
                  <a:pt x="199" y="221"/>
                </a:lnTo>
                <a:lnTo>
                  <a:pt x="198" y="216"/>
                </a:lnTo>
                <a:lnTo>
                  <a:pt x="194" y="204"/>
                </a:lnTo>
                <a:lnTo>
                  <a:pt x="190" y="198"/>
                </a:lnTo>
                <a:lnTo>
                  <a:pt x="184" y="191"/>
                </a:lnTo>
                <a:lnTo>
                  <a:pt x="171" y="183"/>
                </a:lnTo>
                <a:lnTo>
                  <a:pt x="163" y="182"/>
                </a:lnTo>
                <a:lnTo>
                  <a:pt x="154" y="179"/>
                </a:lnTo>
                <a:lnTo>
                  <a:pt x="154" y="165"/>
                </a:lnTo>
                <a:lnTo>
                  <a:pt x="144" y="165"/>
                </a:lnTo>
                <a:close/>
                <a:moveTo>
                  <a:pt x="129" y="84"/>
                </a:moveTo>
                <a:lnTo>
                  <a:pt x="129" y="110"/>
                </a:lnTo>
                <a:lnTo>
                  <a:pt x="170" y="110"/>
                </a:lnTo>
                <a:lnTo>
                  <a:pt x="170" y="84"/>
                </a:lnTo>
                <a:lnTo>
                  <a:pt x="129" y="84"/>
                </a:lnTo>
                <a:close/>
                <a:moveTo>
                  <a:pt x="109" y="0"/>
                </a:moveTo>
                <a:lnTo>
                  <a:pt x="188" y="0"/>
                </a:lnTo>
                <a:lnTo>
                  <a:pt x="186" y="14"/>
                </a:lnTo>
                <a:lnTo>
                  <a:pt x="217" y="29"/>
                </a:lnTo>
                <a:lnTo>
                  <a:pt x="198" y="77"/>
                </a:lnTo>
                <a:lnTo>
                  <a:pt x="194" y="90"/>
                </a:lnTo>
                <a:lnTo>
                  <a:pt x="195" y="101"/>
                </a:lnTo>
                <a:lnTo>
                  <a:pt x="199" y="110"/>
                </a:lnTo>
                <a:lnTo>
                  <a:pt x="204" y="117"/>
                </a:lnTo>
                <a:lnTo>
                  <a:pt x="209" y="124"/>
                </a:lnTo>
                <a:lnTo>
                  <a:pt x="228" y="151"/>
                </a:lnTo>
                <a:lnTo>
                  <a:pt x="245" y="178"/>
                </a:lnTo>
                <a:lnTo>
                  <a:pt x="262" y="208"/>
                </a:lnTo>
                <a:lnTo>
                  <a:pt x="277" y="237"/>
                </a:lnTo>
                <a:lnTo>
                  <a:pt x="289" y="265"/>
                </a:lnTo>
                <a:lnTo>
                  <a:pt x="297" y="291"/>
                </a:lnTo>
                <a:lnTo>
                  <a:pt x="299" y="314"/>
                </a:lnTo>
                <a:lnTo>
                  <a:pt x="298" y="337"/>
                </a:lnTo>
                <a:lnTo>
                  <a:pt x="291" y="355"/>
                </a:lnTo>
                <a:lnTo>
                  <a:pt x="283" y="368"/>
                </a:lnTo>
                <a:lnTo>
                  <a:pt x="271" y="378"/>
                </a:lnTo>
                <a:lnTo>
                  <a:pt x="256" y="385"/>
                </a:lnTo>
                <a:lnTo>
                  <a:pt x="238" y="390"/>
                </a:lnTo>
                <a:lnTo>
                  <a:pt x="219" y="393"/>
                </a:lnTo>
                <a:lnTo>
                  <a:pt x="198" y="394"/>
                </a:lnTo>
                <a:lnTo>
                  <a:pt x="100" y="394"/>
                </a:lnTo>
                <a:lnTo>
                  <a:pt x="79" y="393"/>
                </a:lnTo>
                <a:lnTo>
                  <a:pt x="59" y="390"/>
                </a:lnTo>
                <a:lnTo>
                  <a:pt x="42" y="385"/>
                </a:lnTo>
                <a:lnTo>
                  <a:pt x="28" y="378"/>
                </a:lnTo>
                <a:lnTo>
                  <a:pt x="16" y="368"/>
                </a:lnTo>
                <a:lnTo>
                  <a:pt x="8" y="355"/>
                </a:lnTo>
                <a:lnTo>
                  <a:pt x="1" y="337"/>
                </a:lnTo>
                <a:lnTo>
                  <a:pt x="0" y="314"/>
                </a:lnTo>
                <a:lnTo>
                  <a:pt x="2" y="291"/>
                </a:lnTo>
                <a:lnTo>
                  <a:pt x="10" y="265"/>
                </a:lnTo>
                <a:lnTo>
                  <a:pt x="21" y="237"/>
                </a:lnTo>
                <a:lnTo>
                  <a:pt x="35" y="208"/>
                </a:lnTo>
                <a:lnTo>
                  <a:pt x="53" y="178"/>
                </a:lnTo>
                <a:lnTo>
                  <a:pt x="70" y="151"/>
                </a:lnTo>
                <a:lnTo>
                  <a:pt x="88" y="124"/>
                </a:lnTo>
                <a:lnTo>
                  <a:pt x="93" y="118"/>
                </a:lnTo>
                <a:lnTo>
                  <a:pt x="99" y="110"/>
                </a:lnTo>
                <a:lnTo>
                  <a:pt x="103" y="101"/>
                </a:lnTo>
                <a:lnTo>
                  <a:pt x="104" y="90"/>
                </a:lnTo>
                <a:lnTo>
                  <a:pt x="100" y="77"/>
                </a:lnTo>
                <a:lnTo>
                  <a:pt x="80" y="29"/>
                </a:lnTo>
                <a:lnTo>
                  <a:pt x="113" y="18"/>
                </a:lnTo>
                <a:lnTo>
                  <a:pt x="10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48" name="Rectangle: Rounded Corners 47">
            <a:extLst>
              <a:ext uri="{FF2B5EF4-FFF2-40B4-BE49-F238E27FC236}">
                <a16:creationId xmlns:a16="http://schemas.microsoft.com/office/drawing/2014/main" id="{FDE2C93E-16CD-4AEC-97A0-4FE7539717E3}"/>
              </a:ext>
            </a:extLst>
          </p:cNvPr>
          <p:cNvSpPr/>
          <p:nvPr userDrawn="1"/>
        </p:nvSpPr>
        <p:spPr>
          <a:xfrm>
            <a:off x="652525" y="173653"/>
            <a:ext cx="10944434" cy="578644"/>
          </a:xfrm>
          <a:prstGeom prst="roundRect">
            <a:avLst/>
          </a:prstGeom>
          <a:solidFill>
            <a:schemeClr val="accent6">
              <a:lumMod val="40000"/>
              <a:lumOff val="6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i="1" dirty="0">
                <a:ln w="0"/>
                <a:solidFill>
                  <a:srgbClr val="002060"/>
                </a:solidFill>
                <a:effectLst>
                  <a:outerShdw blurRad="38100" dist="25400" dir="5400000" algn="ctr" rotWithShape="0">
                    <a:srgbClr val="6E747A">
                      <a:alpha val="43000"/>
                    </a:srgbClr>
                  </a:outerShdw>
                </a:effectLst>
              </a:rPr>
              <a:t>Model of :                                                                   By :                              Date :                                Version :  </a:t>
            </a:r>
            <a:endParaRPr lang="en-US" i="1" dirty="0">
              <a:ln w="0"/>
              <a:solidFill>
                <a:srgbClr val="002060"/>
              </a:solidFill>
              <a:effectLst>
                <a:outerShdw blurRad="38100" dist="25400" dir="5400000" algn="ctr" rotWithShape="0">
                  <a:srgbClr val="6E747A">
                    <a:alpha val="43000"/>
                  </a:srgbClr>
                </a:outerShdw>
              </a:effectLst>
            </a:endParaRPr>
          </a:p>
        </p:txBody>
      </p:sp>
      <p:pic>
        <p:nvPicPr>
          <p:cNvPr id="49" name="Picture 48">
            <a:extLst>
              <a:ext uri="{FF2B5EF4-FFF2-40B4-BE49-F238E27FC236}">
                <a16:creationId xmlns:a16="http://schemas.microsoft.com/office/drawing/2014/main" id="{FEB00847-21A0-4D80-9D27-EE2D9DF1EAE3}"/>
              </a:ext>
            </a:extLst>
          </p:cNvPr>
          <p:cNvPicPr>
            <a:picLocks noChangeAspect="1"/>
          </p:cNvPicPr>
          <p:nvPr userDrawn="1"/>
        </p:nvPicPr>
        <p:blipFill>
          <a:blip r:embed="rId2">
            <a:alphaModFix amt="20000"/>
          </a:blip>
          <a:stretch>
            <a:fillRect/>
          </a:stretch>
        </p:blipFill>
        <p:spPr>
          <a:xfrm>
            <a:off x="489364" y="5828516"/>
            <a:ext cx="994355" cy="1033327"/>
          </a:xfrm>
          <a:prstGeom prst="rect">
            <a:avLst/>
          </a:prstGeom>
        </p:spPr>
      </p:pic>
      <p:sp>
        <p:nvSpPr>
          <p:cNvPr id="50" name="Rectangle: Rounded Corners 49">
            <a:extLst>
              <a:ext uri="{FF2B5EF4-FFF2-40B4-BE49-F238E27FC236}">
                <a16:creationId xmlns:a16="http://schemas.microsoft.com/office/drawing/2014/main" id="{5EE68EBD-6DFD-463F-B9DE-9ED7CA96C606}"/>
              </a:ext>
            </a:extLst>
          </p:cNvPr>
          <p:cNvSpPr/>
          <p:nvPr userDrawn="1"/>
        </p:nvSpPr>
        <p:spPr>
          <a:xfrm>
            <a:off x="1483719" y="5950672"/>
            <a:ext cx="10041330" cy="755386"/>
          </a:xfrm>
          <a:prstGeom prst="roundRect">
            <a:avLst/>
          </a:prstGeom>
          <a:solidFill>
            <a:schemeClr val="accent6">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u="sng" dirty="0" err="1">
                <a:ln w="0"/>
                <a:solidFill>
                  <a:srgbClr val="92D050"/>
                </a:solidFill>
                <a:effectLst>
                  <a:outerShdw blurRad="38100" dist="25400" dir="5400000" algn="ctr" rotWithShape="0">
                    <a:srgbClr val="6E747A">
                      <a:alpha val="43000"/>
                    </a:srgbClr>
                  </a:outerShdw>
                </a:effectLst>
              </a:rPr>
              <a:t>Bisnis</a:t>
            </a:r>
            <a:r>
              <a:rPr lang="en-GB" sz="1600" u="sng" dirty="0">
                <a:ln w="0"/>
                <a:solidFill>
                  <a:srgbClr val="92D050"/>
                </a:solidFill>
                <a:effectLst>
                  <a:outerShdw blurRad="38100" dist="25400" dir="5400000" algn="ctr" rotWithShape="0">
                    <a:srgbClr val="6E747A">
                      <a:alpha val="43000"/>
                    </a:srgbClr>
                  </a:outerShdw>
                </a:effectLst>
              </a:rPr>
              <a:t> Model </a:t>
            </a:r>
            <a:r>
              <a:rPr lang="en-GB" sz="1600" u="sng" dirty="0" err="1">
                <a:ln w="0"/>
                <a:solidFill>
                  <a:srgbClr val="92D050"/>
                </a:solidFill>
                <a:effectLst>
                  <a:outerShdw blurRad="38100" dist="25400" dir="5400000" algn="ctr" rotWithShape="0">
                    <a:srgbClr val="6E747A">
                      <a:alpha val="43000"/>
                    </a:srgbClr>
                  </a:outerShdw>
                </a:effectLst>
              </a:rPr>
              <a:t>Model</a:t>
            </a:r>
            <a:r>
              <a:rPr lang="en-GB" sz="1600" u="sng" dirty="0">
                <a:ln w="0"/>
                <a:solidFill>
                  <a:srgbClr val="92D050"/>
                </a:solidFill>
                <a:effectLst>
                  <a:outerShdw blurRad="38100" dist="25400" dir="5400000" algn="ctr" rotWithShape="0">
                    <a:srgbClr val="6E747A">
                      <a:alpha val="43000"/>
                    </a:srgbClr>
                  </a:outerShdw>
                </a:effectLst>
              </a:rPr>
              <a:t> Canvas – SIBISCO </a:t>
            </a:r>
          </a:p>
          <a:p>
            <a:r>
              <a:rPr lang="en-GB" sz="1600" i="1" dirty="0">
                <a:ln w="0"/>
                <a:solidFill>
                  <a:srgbClr val="92D050"/>
                </a:solidFill>
                <a:effectLst>
                  <a:outerShdw blurRad="38100" dist="25400" dir="5400000" algn="ctr" rotWithShape="0">
                    <a:srgbClr val="6E747A">
                      <a:alpha val="43000"/>
                    </a:srgbClr>
                  </a:outerShdw>
                </a:effectLst>
              </a:rPr>
              <a:t>Leadership, Innovation &amp; Entrepreneurship  </a:t>
            </a:r>
            <a:endParaRPr lang="en-US" sz="1600" i="1" dirty="0">
              <a:ln w="0"/>
              <a:solidFill>
                <a:srgbClr val="92D050"/>
              </a:solidFill>
              <a:effectLst>
                <a:outerShdw blurRad="38100" dist="25400" dir="5400000" algn="ctr" rotWithShape="0">
                  <a:srgbClr val="6E747A">
                    <a:alpha val="43000"/>
                  </a:srgbClr>
                </a:outerShdw>
              </a:effectLst>
            </a:endParaRPr>
          </a:p>
        </p:txBody>
      </p:sp>
      <p:cxnSp>
        <p:nvCxnSpPr>
          <p:cNvPr id="51" name="Straight Connector 50">
            <a:extLst>
              <a:ext uri="{FF2B5EF4-FFF2-40B4-BE49-F238E27FC236}">
                <a16:creationId xmlns:a16="http://schemas.microsoft.com/office/drawing/2014/main" id="{0CA9BBC0-9D56-4289-BDF9-361DE9BA30CE}"/>
              </a:ext>
            </a:extLst>
          </p:cNvPr>
          <p:cNvCxnSpPr/>
          <p:nvPr userDrawn="1"/>
        </p:nvCxnSpPr>
        <p:spPr>
          <a:xfrm>
            <a:off x="652525" y="4382627"/>
            <a:ext cx="1087252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F4AACF-912F-421E-972C-D0FBCF8F3616}"/>
              </a:ext>
            </a:extLst>
          </p:cNvPr>
          <p:cNvCxnSpPr>
            <a:cxnSpLocks/>
          </p:cNvCxnSpPr>
          <p:nvPr userDrawn="1"/>
        </p:nvCxnSpPr>
        <p:spPr>
          <a:xfrm flipV="1">
            <a:off x="2784143" y="780787"/>
            <a:ext cx="0" cy="36108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CDF223A-E3CB-4C5F-8F04-2AD937270E73}"/>
              </a:ext>
            </a:extLst>
          </p:cNvPr>
          <p:cNvCxnSpPr>
            <a:cxnSpLocks/>
          </p:cNvCxnSpPr>
          <p:nvPr userDrawn="1"/>
        </p:nvCxnSpPr>
        <p:spPr>
          <a:xfrm flipH="1" flipV="1">
            <a:off x="4957548" y="851741"/>
            <a:ext cx="8676" cy="353990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A75F7B1-AE8D-4B92-80C9-3DA64FA488A8}"/>
              </a:ext>
            </a:extLst>
          </p:cNvPr>
          <p:cNvCxnSpPr>
            <a:cxnSpLocks/>
          </p:cNvCxnSpPr>
          <p:nvPr userDrawn="1"/>
        </p:nvCxnSpPr>
        <p:spPr>
          <a:xfrm flipV="1">
            <a:off x="7159048" y="805340"/>
            <a:ext cx="0" cy="36108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6BC7AB7-6EE1-4907-ABC2-6D3DF790B48F}"/>
              </a:ext>
            </a:extLst>
          </p:cNvPr>
          <p:cNvCxnSpPr>
            <a:cxnSpLocks/>
          </p:cNvCxnSpPr>
          <p:nvPr userDrawn="1"/>
        </p:nvCxnSpPr>
        <p:spPr>
          <a:xfrm flipV="1">
            <a:off x="9352633" y="799540"/>
            <a:ext cx="0" cy="36108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11A30C4-C833-496E-B216-8DC909E2262A}"/>
              </a:ext>
            </a:extLst>
          </p:cNvPr>
          <p:cNvCxnSpPr>
            <a:cxnSpLocks/>
          </p:cNvCxnSpPr>
          <p:nvPr userDrawn="1"/>
        </p:nvCxnSpPr>
        <p:spPr>
          <a:xfrm flipV="1">
            <a:off x="6124656" y="4382627"/>
            <a:ext cx="0" cy="152087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4D0BB4C-11BD-4AB7-B765-62D7FB7733E1}"/>
              </a:ext>
            </a:extLst>
          </p:cNvPr>
          <p:cNvCxnSpPr>
            <a:cxnSpLocks/>
          </p:cNvCxnSpPr>
          <p:nvPr userDrawn="1"/>
        </p:nvCxnSpPr>
        <p:spPr>
          <a:xfrm>
            <a:off x="2781055" y="2517775"/>
            <a:ext cx="218516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AEE81EE-D090-48CD-8FB5-C59A53C2E63A}"/>
              </a:ext>
            </a:extLst>
          </p:cNvPr>
          <p:cNvCxnSpPr>
            <a:cxnSpLocks/>
          </p:cNvCxnSpPr>
          <p:nvPr userDrawn="1"/>
        </p:nvCxnSpPr>
        <p:spPr>
          <a:xfrm>
            <a:off x="7159048" y="2517775"/>
            <a:ext cx="218516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Text Placeholder 67">
            <a:extLst>
              <a:ext uri="{FF2B5EF4-FFF2-40B4-BE49-F238E27FC236}">
                <a16:creationId xmlns:a16="http://schemas.microsoft.com/office/drawing/2014/main" id="{980DD8A6-6281-4C12-B8EF-5845C6474BBC}"/>
              </a:ext>
            </a:extLst>
          </p:cNvPr>
          <p:cNvSpPr>
            <a:spLocks noGrp="1"/>
          </p:cNvSpPr>
          <p:nvPr>
            <p:ph type="body" sz="quarter" idx="10"/>
          </p:nvPr>
        </p:nvSpPr>
        <p:spPr>
          <a:xfrm>
            <a:off x="777875" y="1504950"/>
            <a:ext cx="1928813" cy="2722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0" name="Text Placeholder 69">
            <a:extLst>
              <a:ext uri="{FF2B5EF4-FFF2-40B4-BE49-F238E27FC236}">
                <a16:creationId xmlns:a16="http://schemas.microsoft.com/office/drawing/2014/main" id="{9A07456E-0B7D-4B81-B0C7-0A864B57EEAF}"/>
              </a:ext>
            </a:extLst>
          </p:cNvPr>
          <p:cNvSpPr>
            <a:spLocks noGrp="1"/>
          </p:cNvSpPr>
          <p:nvPr>
            <p:ph type="body" sz="quarter" idx="11"/>
          </p:nvPr>
        </p:nvSpPr>
        <p:spPr>
          <a:xfrm>
            <a:off x="2892425" y="1479550"/>
            <a:ext cx="1971675" cy="874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1" name="Text Placeholder 69">
            <a:extLst>
              <a:ext uri="{FF2B5EF4-FFF2-40B4-BE49-F238E27FC236}">
                <a16:creationId xmlns:a16="http://schemas.microsoft.com/office/drawing/2014/main" id="{AE1F8439-FB99-41B9-B290-58131FB6717B}"/>
              </a:ext>
            </a:extLst>
          </p:cNvPr>
          <p:cNvSpPr>
            <a:spLocks noGrp="1"/>
          </p:cNvSpPr>
          <p:nvPr>
            <p:ph type="body" sz="quarter" idx="12"/>
          </p:nvPr>
        </p:nvSpPr>
        <p:spPr>
          <a:xfrm>
            <a:off x="2866100" y="3310467"/>
            <a:ext cx="1971675" cy="874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2" name="Text Placeholder 69">
            <a:extLst>
              <a:ext uri="{FF2B5EF4-FFF2-40B4-BE49-F238E27FC236}">
                <a16:creationId xmlns:a16="http://schemas.microsoft.com/office/drawing/2014/main" id="{5B5429DF-8EC3-4DA9-A81D-87D1D11B3782}"/>
              </a:ext>
            </a:extLst>
          </p:cNvPr>
          <p:cNvSpPr>
            <a:spLocks noGrp="1"/>
          </p:cNvSpPr>
          <p:nvPr>
            <p:ph type="body" sz="quarter" idx="13"/>
          </p:nvPr>
        </p:nvSpPr>
        <p:spPr>
          <a:xfrm>
            <a:off x="7288010" y="1507521"/>
            <a:ext cx="1971675" cy="874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3" name="Text Placeholder 69">
            <a:extLst>
              <a:ext uri="{FF2B5EF4-FFF2-40B4-BE49-F238E27FC236}">
                <a16:creationId xmlns:a16="http://schemas.microsoft.com/office/drawing/2014/main" id="{5A2B590F-8622-436A-A5CE-95AD3542CB18}"/>
              </a:ext>
            </a:extLst>
          </p:cNvPr>
          <p:cNvSpPr>
            <a:spLocks noGrp="1"/>
          </p:cNvSpPr>
          <p:nvPr>
            <p:ph type="body" sz="quarter" idx="14"/>
          </p:nvPr>
        </p:nvSpPr>
        <p:spPr>
          <a:xfrm>
            <a:off x="7312598" y="3017966"/>
            <a:ext cx="1971675" cy="1167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4" name="Text Placeholder 67">
            <a:extLst>
              <a:ext uri="{FF2B5EF4-FFF2-40B4-BE49-F238E27FC236}">
                <a16:creationId xmlns:a16="http://schemas.microsoft.com/office/drawing/2014/main" id="{572EDC9C-4BCF-40B2-A703-301C7881D5B1}"/>
              </a:ext>
            </a:extLst>
          </p:cNvPr>
          <p:cNvSpPr>
            <a:spLocks noGrp="1"/>
          </p:cNvSpPr>
          <p:nvPr>
            <p:ph type="body" sz="quarter" idx="15"/>
          </p:nvPr>
        </p:nvSpPr>
        <p:spPr>
          <a:xfrm>
            <a:off x="5045472" y="1726697"/>
            <a:ext cx="1928813" cy="25382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5" name="Text Placeholder 67">
            <a:extLst>
              <a:ext uri="{FF2B5EF4-FFF2-40B4-BE49-F238E27FC236}">
                <a16:creationId xmlns:a16="http://schemas.microsoft.com/office/drawing/2014/main" id="{0DBFAA57-C3C3-43AD-9A45-1C8D45C70475}"/>
              </a:ext>
            </a:extLst>
          </p:cNvPr>
          <p:cNvSpPr>
            <a:spLocks noGrp="1"/>
          </p:cNvSpPr>
          <p:nvPr>
            <p:ph type="body" sz="quarter" idx="16"/>
          </p:nvPr>
        </p:nvSpPr>
        <p:spPr>
          <a:xfrm>
            <a:off x="9449007" y="1586873"/>
            <a:ext cx="1928813" cy="25382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 name="Text Placeholder 76">
            <a:extLst>
              <a:ext uri="{FF2B5EF4-FFF2-40B4-BE49-F238E27FC236}">
                <a16:creationId xmlns:a16="http://schemas.microsoft.com/office/drawing/2014/main" id="{89405CBF-FD0E-400B-BA40-24909B0D0171}"/>
              </a:ext>
            </a:extLst>
          </p:cNvPr>
          <p:cNvSpPr>
            <a:spLocks noGrp="1"/>
          </p:cNvSpPr>
          <p:nvPr>
            <p:ph type="body" sz="quarter" idx="17"/>
          </p:nvPr>
        </p:nvSpPr>
        <p:spPr>
          <a:xfrm>
            <a:off x="777875" y="4752975"/>
            <a:ext cx="4691063" cy="1020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8" name="Text Placeholder 76">
            <a:extLst>
              <a:ext uri="{FF2B5EF4-FFF2-40B4-BE49-F238E27FC236}">
                <a16:creationId xmlns:a16="http://schemas.microsoft.com/office/drawing/2014/main" id="{3E5DC34F-0639-4ABC-89AA-8773215C45BB}"/>
              </a:ext>
            </a:extLst>
          </p:cNvPr>
          <p:cNvSpPr>
            <a:spLocks noGrp="1"/>
          </p:cNvSpPr>
          <p:nvPr>
            <p:ph type="body" sz="quarter" idx="18"/>
          </p:nvPr>
        </p:nvSpPr>
        <p:spPr>
          <a:xfrm>
            <a:off x="6308943" y="4795965"/>
            <a:ext cx="4691063" cy="1020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Text Placeholder 79">
            <a:extLst>
              <a:ext uri="{FF2B5EF4-FFF2-40B4-BE49-F238E27FC236}">
                <a16:creationId xmlns:a16="http://schemas.microsoft.com/office/drawing/2014/main" id="{33149D6F-88EF-47BE-B271-E97755000D16}"/>
              </a:ext>
            </a:extLst>
          </p:cNvPr>
          <p:cNvSpPr>
            <a:spLocks noGrp="1"/>
          </p:cNvSpPr>
          <p:nvPr>
            <p:ph type="body" sz="quarter" idx="19"/>
          </p:nvPr>
        </p:nvSpPr>
        <p:spPr>
          <a:xfrm>
            <a:off x="1833563" y="233242"/>
            <a:ext cx="3124200" cy="4704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 name="Text Placeholder 79">
            <a:extLst>
              <a:ext uri="{FF2B5EF4-FFF2-40B4-BE49-F238E27FC236}">
                <a16:creationId xmlns:a16="http://schemas.microsoft.com/office/drawing/2014/main" id="{7197DD71-D1CE-4856-8294-627674E60EC5}"/>
              </a:ext>
            </a:extLst>
          </p:cNvPr>
          <p:cNvSpPr>
            <a:spLocks noGrp="1"/>
          </p:cNvSpPr>
          <p:nvPr>
            <p:ph type="body" sz="quarter" idx="20"/>
          </p:nvPr>
        </p:nvSpPr>
        <p:spPr>
          <a:xfrm>
            <a:off x="5596948" y="247377"/>
            <a:ext cx="1511658" cy="4704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2" name="Text Placeholder 79">
            <a:extLst>
              <a:ext uri="{FF2B5EF4-FFF2-40B4-BE49-F238E27FC236}">
                <a16:creationId xmlns:a16="http://schemas.microsoft.com/office/drawing/2014/main" id="{F72F9AEB-5672-4EB3-9A66-AFC2EE7470E1}"/>
              </a:ext>
            </a:extLst>
          </p:cNvPr>
          <p:cNvSpPr>
            <a:spLocks noGrp="1"/>
          </p:cNvSpPr>
          <p:nvPr>
            <p:ph type="body" sz="quarter" idx="21"/>
          </p:nvPr>
        </p:nvSpPr>
        <p:spPr>
          <a:xfrm>
            <a:off x="7754079" y="233242"/>
            <a:ext cx="1511658" cy="4704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3" name="Text Placeholder 79">
            <a:extLst>
              <a:ext uri="{FF2B5EF4-FFF2-40B4-BE49-F238E27FC236}">
                <a16:creationId xmlns:a16="http://schemas.microsoft.com/office/drawing/2014/main" id="{98B2575A-92F1-42DF-8EFA-482AA81D5E8B}"/>
              </a:ext>
            </a:extLst>
          </p:cNvPr>
          <p:cNvSpPr>
            <a:spLocks noGrp="1"/>
          </p:cNvSpPr>
          <p:nvPr>
            <p:ph type="body" sz="quarter" idx="22"/>
          </p:nvPr>
        </p:nvSpPr>
        <p:spPr>
          <a:xfrm>
            <a:off x="10244177" y="260438"/>
            <a:ext cx="1280872" cy="4083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9302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C39C-B3D2-4E99-A1C9-760197B29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02208C-8E0A-4634-A396-8F8E71AEFF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ADD1EE-7C09-476B-A4A9-5713A12D787C}"/>
              </a:ext>
            </a:extLst>
          </p:cNvPr>
          <p:cNvSpPr>
            <a:spLocks noGrp="1"/>
          </p:cNvSpPr>
          <p:nvPr>
            <p:ph type="dt" sz="half" idx="10"/>
          </p:nvPr>
        </p:nvSpPr>
        <p:spPr/>
        <p:txBody>
          <a:bodyPr/>
          <a:lstStyle/>
          <a:p>
            <a:fld id="{16D519B1-C545-4C5B-AF66-9460F650860A}" type="datetimeFigureOut">
              <a:rPr lang="en-US" smtClean="0"/>
              <a:t>10/8/2022</a:t>
            </a:fld>
            <a:endParaRPr lang="en-US"/>
          </a:p>
        </p:txBody>
      </p:sp>
      <p:sp>
        <p:nvSpPr>
          <p:cNvPr id="5" name="Footer Placeholder 4">
            <a:extLst>
              <a:ext uri="{FF2B5EF4-FFF2-40B4-BE49-F238E27FC236}">
                <a16:creationId xmlns:a16="http://schemas.microsoft.com/office/drawing/2014/main" id="{A117BD84-9A68-4BC2-A3B2-EC62B67C8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BC7197-12BF-4FD0-B136-77A61EEFDA5C}"/>
              </a:ext>
            </a:extLst>
          </p:cNvPr>
          <p:cNvSpPr>
            <a:spLocks noGrp="1"/>
          </p:cNvSpPr>
          <p:nvPr>
            <p:ph type="sldNum" sz="quarter" idx="12"/>
          </p:nvPr>
        </p:nvSpPr>
        <p:spPr/>
        <p:txBody>
          <a:bodyPr/>
          <a:lstStyle/>
          <a:p>
            <a:fld id="{24387B56-89F1-40AE-9A72-4FFE32ED64C4}" type="slidenum">
              <a:rPr lang="en-US" smtClean="0"/>
              <a:t>‹#›</a:t>
            </a:fld>
            <a:endParaRPr lang="en-US"/>
          </a:p>
        </p:txBody>
      </p:sp>
    </p:spTree>
    <p:extLst>
      <p:ext uri="{BB962C8B-B14F-4D97-AF65-F5344CB8AC3E}">
        <p14:creationId xmlns:p14="http://schemas.microsoft.com/office/powerpoint/2010/main" val="2516936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FE474-1DC9-2A98-DD69-E181930DAA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FB4C18-8B11-DA52-157B-53A9760488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BF49D7-8132-9CD7-BB0F-41DF4AECD0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02D44E-4BC6-B782-D9EA-B8CC44ACA7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343603-D646-D565-25DC-9576462E58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F55964-3DC4-CD6C-3074-3F55D9620718}"/>
              </a:ext>
            </a:extLst>
          </p:cNvPr>
          <p:cNvSpPr>
            <a:spLocks noGrp="1"/>
          </p:cNvSpPr>
          <p:nvPr>
            <p:ph type="dt" sz="half" idx="10"/>
          </p:nvPr>
        </p:nvSpPr>
        <p:spPr/>
        <p:txBody>
          <a:bodyPr/>
          <a:lstStyle/>
          <a:p>
            <a:fld id="{14340E58-CC29-4F2E-B3AF-FDAA33C9E331}" type="datetimeFigureOut">
              <a:rPr lang="en-US" smtClean="0"/>
              <a:t>10/8/2022</a:t>
            </a:fld>
            <a:endParaRPr lang="en-US"/>
          </a:p>
        </p:txBody>
      </p:sp>
      <p:sp>
        <p:nvSpPr>
          <p:cNvPr id="8" name="Footer Placeholder 7">
            <a:extLst>
              <a:ext uri="{FF2B5EF4-FFF2-40B4-BE49-F238E27FC236}">
                <a16:creationId xmlns:a16="http://schemas.microsoft.com/office/drawing/2014/main" id="{3777CF07-E751-4DE9-5961-DC49460162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328A66-C3FA-D5C3-3F8F-262D5D63E71F}"/>
              </a:ext>
            </a:extLst>
          </p:cNvPr>
          <p:cNvSpPr>
            <a:spLocks noGrp="1"/>
          </p:cNvSpPr>
          <p:nvPr>
            <p:ph type="sldNum" sz="quarter" idx="12"/>
          </p:nvPr>
        </p:nvSpPr>
        <p:spPr/>
        <p:txBody>
          <a:bodyPr/>
          <a:lstStyle/>
          <a:p>
            <a:fld id="{5A9654FE-0D02-4AED-93D7-94435A2F1397}" type="slidenum">
              <a:rPr lang="en-US" smtClean="0"/>
              <a:t>‹#›</a:t>
            </a:fld>
            <a:endParaRPr lang="en-US"/>
          </a:p>
        </p:txBody>
      </p:sp>
    </p:spTree>
    <p:extLst>
      <p:ext uri="{BB962C8B-B14F-4D97-AF65-F5344CB8AC3E}">
        <p14:creationId xmlns:p14="http://schemas.microsoft.com/office/powerpoint/2010/main" val="610744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CA38-E3FA-451E-B184-C34A085B79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1742E-6ACA-40DF-949C-F778758480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0D93A8-B5B0-4F4C-8F91-10D78A01F79A}"/>
              </a:ext>
            </a:extLst>
          </p:cNvPr>
          <p:cNvSpPr>
            <a:spLocks noGrp="1"/>
          </p:cNvSpPr>
          <p:nvPr>
            <p:ph type="dt" sz="half" idx="10"/>
          </p:nvPr>
        </p:nvSpPr>
        <p:spPr/>
        <p:txBody>
          <a:bodyPr/>
          <a:lstStyle/>
          <a:p>
            <a:fld id="{16D519B1-C545-4C5B-AF66-9460F650860A}" type="datetimeFigureOut">
              <a:rPr lang="en-US" smtClean="0"/>
              <a:t>10/8/2022</a:t>
            </a:fld>
            <a:endParaRPr lang="en-US"/>
          </a:p>
        </p:txBody>
      </p:sp>
      <p:sp>
        <p:nvSpPr>
          <p:cNvPr id="5" name="Footer Placeholder 4">
            <a:extLst>
              <a:ext uri="{FF2B5EF4-FFF2-40B4-BE49-F238E27FC236}">
                <a16:creationId xmlns:a16="http://schemas.microsoft.com/office/drawing/2014/main" id="{DC39E974-DE3B-4818-82BF-28CCB6617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F6EB2A-C114-4F4A-B4BD-6FBE552741B7}"/>
              </a:ext>
            </a:extLst>
          </p:cNvPr>
          <p:cNvSpPr>
            <a:spLocks noGrp="1"/>
          </p:cNvSpPr>
          <p:nvPr>
            <p:ph type="sldNum" sz="quarter" idx="12"/>
          </p:nvPr>
        </p:nvSpPr>
        <p:spPr/>
        <p:txBody>
          <a:bodyPr/>
          <a:lstStyle/>
          <a:p>
            <a:fld id="{24387B56-89F1-40AE-9A72-4FFE32ED64C4}" type="slidenum">
              <a:rPr lang="en-US" smtClean="0"/>
              <a:t>‹#›</a:t>
            </a:fld>
            <a:endParaRPr lang="en-US"/>
          </a:p>
        </p:txBody>
      </p:sp>
    </p:spTree>
    <p:extLst>
      <p:ext uri="{BB962C8B-B14F-4D97-AF65-F5344CB8AC3E}">
        <p14:creationId xmlns:p14="http://schemas.microsoft.com/office/powerpoint/2010/main" val="9273279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C0A1E-AD9C-410A-8E64-4387782E43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52286F-4401-45C3-9649-875F6D5B9D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B0250D-C769-404F-9098-F98CB0E8AAAB}"/>
              </a:ext>
            </a:extLst>
          </p:cNvPr>
          <p:cNvSpPr>
            <a:spLocks noGrp="1"/>
          </p:cNvSpPr>
          <p:nvPr>
            <p:ph type="dt" sz="half" idx="10"/>
          </p:nvPr>
        </p:nvSpPr>
        <p:spPr/>
        <p:txBody>
          <a:bodyPr/>
          <a:lstStyle/>
          <a:p>
            <a:fld id="{16D519B1-C545-4C5B-AF66-9460F650860A}" type="datetimeFigureOut">
              <a:rPr lang="en-US" smtClean="0"/>
              <a:t>10/8/2022</a:t>
            </a:fld>
            <a:endParaRPr lang="en-US"/>
          </a:p>
        </p:txBody>
      </p:sp>
      <p:sp>
        <p:nvSpPr>
          <p:cNvPr id="5" name="Footer Placeholder 4">
            <a:extLst>
              <a:ext uri="{FF2B5EF4-FFF2-40B4-BE49-F238E27FC236}">
                <a16:creationId xmlns:a16="http://schemas.microsoft.com/office/drawing/2014/main" id="{5C4E8192-0192-4D9A-958C-9076BDBB3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9EA99-E46F-4935-8653-DBFD2D306B5E}"/>
              </a:ext>
            </a:extLst>
          </p:cNvPr>
          <p:cNvSpPr>
            <a:spLocks noGrp="1"/>
          </p:cNvSpPr>
          <p:nvPr>
            <p:ph type="sldNum" sz="quarter" idx="12"/>
          </p:nvPr>
        </p:nvSpPr>
        <p:spPr/>
        <p:txBody>
          <a:bodyPr/>
          <a:lstStyle/>
          <a:p>
            <a:fld id="{24387B56-89F1-40AE-9A72-4FFE32ED64C4}" type="slidenum">
              <a:rPr lang="en-US" smtClean="0"/>
              <a:t>‹#›</a:t>
            </a:fld>
            <a:endParaRPr lang="en-US"/>
          </a:p>
        </p:txBody>
      </p:sp>
    </p:spTree>
    <p:extLst>
      <p:ext uri="{BB962C8B-B14F-4D97-AF65-F5344CB8AC3E}">
        <p14:creationId xmlns:p14="http://schemas.microsoft.com/office/powerpoint/2010/main" val="31779877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DD37-3198-4B44-B98B-034E26A65B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C052A9-2116-42C4-BA84-8E8A79C202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C20394-3D08-41E8-9CA9-5F7EB55700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95DF6F-B094-4C9F-94F8-7D12D5B74322}"/>
              </a:ext>
            </a:extLst>
          </p:cNvPr>
          <p:cNvSpPr>
            <a:spLocks noGrp="1"/>
          </p:cNvSpPr>
          <p:nvPr>
            <p:ph type="dt" sz="half" idx="10"/>
          </p:nvPr>
        </p:nvSpPr>
        <p:spPr/>
        <p:txBody>
          <a:bodyPr/>
          <a:lstStyle/>
          <a:p>
            <a:fld id="{16D519B1-C545-4C5B-AF66-9460F650860A}" type="datetimeFigureOut">
              <a:rPr lang="en-US" smtClean="0"/>
              <a:t>10/8/2022</a:t>
            </a:fld>
            <a:endParaRPr lang="en-US"/>
          </a:p>
        </p:txBody>
      </p:sp>
      <p:sp>
        <p:nvSpPr>
          <p:cNvPr id="6" name="Footer Placeholder 5">
            <a:extLst>
              <a:ext uri="{FF2B5EF4-FFF2-40B4-BE49-F238E27FC236}">
                <a16:creationId xmlns:a16="http://schemas.microsoft.com/office/drawing/2014/main" id="{F3012D4F-EC6B-4B6E-9013-517CB32B64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AABF2D-4910-43D4-9987-A0AEC4D38C8C}"/>
              </a:ext>
            </a:extLst>
          </p:cNvPr>
          <p:cNvSpPr>
            <a:spLocks noGrp="1"/>
          </p:cNvSpPr>
          <p:nvPr>
            <p:ph type="sldNum" sz="quarter" idx="12"/>
          </p:nvPr>
        </p:nvSpPr>
        <p:spPr/>
        <p:txBody>
          <a:bodyPr/>
          <a:lstStyle/>
          <a:p>
            <a:fld id="{24387B56-89F1-40AE-9A72-4FFE32ED64C4}" type="slidenum">
              <a:rPr lang="en-US" smtClean="0"/>
              <a:t>‹#›</a:t>
            </a:fld>
            <a:endParaRPr lang="en-US"/>
          </a:p>
        </p:txBody>
      </p:sp>
    </p:spTree>
    <p:extLst>
      <p:ext uri="{BB962C8B-B14F-4D97-AF65-F5344CB8AC3E}">
        <p14:creationId xmlns:p14="http://schemas.microsoft.com/office/powerpoint/2010/main" val="2489019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2373A-4DB0-4E82-8299-3FF50A0804B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86A0CD-D21C-46C3-8B41-136DD0621A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B470DB-2DD1-4BCD-8B29-7E3294E4E3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FB8E27-98BB-4925-97E2-0A3ABA898A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7573E6-8E1C-4C50-95BB-D691F91A60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56AE1-9355-4811-9C0C-E91F48FC2599}"/>
              </a:ext>
            </a:extLst>
          </p:cNvPr>
          <p:cNvSpPr>
            <a:spLocks noGrp="1"/>
          </p:cNvSpPr>
          <p:nvPr>
            <p:ph type="dt" sz="half" idx="10"/>
          </p:nvPr>
        </p:nvSpPr>
        <p:spPr/>
        <p:txBody>
          <a:bodyPr/>
          <a:lstStyle/>
          <a:p>
            <a:fld id="{16D519B1-C545-4C5B-AF66-9460F650860A}" type="datetimeFigureOut">
              <a:rPr lang="en-US" smtClean="0"/>
              <a:t>10/8/2022</a:t>
            </a:fld>
            <a:endParaRPr lang="en-US"/>
          </a:p>
        </p:txBody>
      </p:sp>
      <p:sp>
        <p:nvSpPr>
          <p:cNvPr id="8" name="Footer Placeholder 7">
            <a:extLst>
              <a:ext uri="{FF2B5EF4-FFF2-40B4-BE49-F238E27FC236}">
                <a16:creationId xmlns:a16="http://schemas.microsoft.com/office/drawing/2014/main" id="{BF778894-C018-489D-B830-E10C288A57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66522C-BB70-4C83-B9FD-F1DF17FF1B1A}"/>
              </a:ext>
            </a:extLst>
          </p:cNvPr>
          <p:cNvSpPr>
            <a:spLocks noGrp="1"/>
          </p:cNvSpPr>
          <p:nvPr>
            <p:ph type="sldNum" sz="quarter" idx="12"/>
          </p:nvPr>
        </p:nvSpPr>
        <p:spPr/>
        <p:txBody>
          <a:bodyPr/>
          <a:lstStyle/>
          <a:p>
            <a:fld id="{24387B56-89F1-40AE-9A72-4FFE32ED64C4}" type="slidenum">
              <a:rPr lang="en-US" smtClean="0"/>
              <a:t>‹#›</a:t>
            </a:fld>
            <a:endParaRPr lang="en-US"/>
          </a:p>
        </p:txBody>
      </p:sp>
    </p:spTree>
    <p:extLst>
      <p:ext uri="{BB962C8B-B14F-4D97-AF65-F5344CB8AC3E}">
        <p14:creationId xmlns:p14="http://schemas.microsoft.com/office/powerpoint/2010/main" val="19366951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1006-B491-410A-A4EF-4CD2EF68CE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C7A757-9802-46E7-B79C-2DED0B1F05DE}"/>
              </a:ext>
            </a:extLst>
          </p:cNvPr>
          <p:cNvSpPr>
            <a:spLocks noGrp="1"/>
          </p:cNvSpPr>
          <p:nvPr>
            <p:ph type="dt" sz="half" idx="10"/>
          </p:nvPr>
        </p:nvSpPr>
        <p:spPr/>
        <p:txBody>
          <a:bodyPr/>
          <a:lstStyle/>
          <a:p>
            <a:fld id="{16D519B1-C545-4C5B-AF66-9460F650860A}" type="datetimeFigureOut">
              <a:rPr lang="en-US" smtClean="0"/>
              <a:t>10/8/2022</a:t>
            </a:fld>
            <a:endParaRPr lang="en-US"/>
          </a:p>
        </p:txBody>
      </p:sp>
      <p:sp>
        <p:nvSpPr>
          <p:cNvPr id="4" name="Footer Placeholder 3">
            <a:extLst>
              <a:ext uri="{FF2B5EF4-FFF2-40B4-BE49-F238E27FC236}">
                <a16:creationId xmlns:a16="http://schemas.microsoft.com/office/drawing/2014/main" id="{66E3065C-28F9-44E1-8E90-5872584285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FE4ACA-AB1B-46A6-AEE1-7FF3B28D2E6F}"/>
              </a:ext>
            </a:extLst>
          </p:cNvPr>
          <p:cNvSpPr>
            <a:spLocks noGrp="1"/>
          </p:cNvSpPr>
          <p:nvPr>
            <p:ph type="sldNum" sz="quarter" idx="12"/>
          </p:nvPr>
        </p:nvSpPr>
        <p:spPr/>
        <p:txBody>
          <a:bodyPr/>
          <a:lstStyle/>
          <a:p>
            <a:fld id="{24387B56-89F1-40AE-9A72-4FFE32ED64C4}" type="slidenum">
              <a:rPr lang="en-US" smtClean="0"/>
              <a:t>‹#›</a:t>
            </a:fld>
            <a:endParaRPr lang="en-US"/>
          </a:p>
        </p:txBody>
      </p:sp>
    </p:spTree>
    <p:extLst>
      <p:ext uri="{BB962C8B-B14F-4D97-AF65-F5344CB8AC3E}">
        <p14:creationId xmlns:p14="http://schemas.microsoft.com/office/powerpoint/2010/main" val="10426803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E3A02-CC7A-4EC9-83ED-09ACF17639BB}"/>
              </a:ext>
            </a:extLst>
          </p:cNvPr>
          <p:cNvSpPr>
            <a:spLocks noGrp="1"/>
          </p:cNvSpPr>
          <p:nvPr>
            <p:ph type="dt" sz="half" idx="10"/>
          </p:nvPr>
        </p:nvSpPr>
        <p:spPr/>
        <p:txBody>
          <a:bodyPr/>
          <a:lstStyle/>
          <a:p>
            <a:fld id="{16D519B1-C545-4C5B-AF66-9460F650860A}" type="datetimeFigureOut">
              <a:rPr lang="en-US" smtClean="0"/>
              <a:t>10/8/2022</a:t>
            </a:fld>
            <a:endParaRPr lang="en-US"/>
          </a:p>
        </p:txBody>
      </p:sp>
      <p:sp>
        <p:nvSpPr>
          <p:cNvPr id="3" name="Footer Placeholder 2">
            <a:extLst>
              <a:ext uri="{FF2B5EF4-FFF2-40B4-BE49-F238E27FC236}">
                <a16:creationId xmlns:a16="http://schemas.microsoft.com/office/drawing/2014/main" id="{8A5FD3DA-FC0C-4AD1-B03B-B529A05008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EB4097-25AB-4977-BBAF-34D627D08C10}"/>
              </a:ext>
            </a:extLst>
          </p:cNvPr>
          <p:cNvSpPr>
            <a:spLocks noGrp="1"/>
          </p:cNvSpPr>
          <p:nvPr>
            <p:ph type="sldNum" sz="quarter" idx="12"/>
          </p:nvPr>
        </p:nvSpPr>
        <p:spPr/>
        <p:txBody>
          <a:bodyPr/>
          <a:lstStyle/>
          <a:p>
            <a:fld id="{24387B56-89F1-40AE-9A72-4FFE32ED64C4}" type="slidenum">
              <a:rPr lang="en-US" smtClean="0"/>
              <a:t>‹#›</a:t>
            </a:fld>
            <a:endParaRPr lang="en-US"/>
          </a:p>
        </p:txBody>
      </p:sp>
    </p:spTree>
    <p:extLst>
      <p:ext uri="{BB962C8B-B14F-4D97-AF65-F5344CB8AC3E}">
        <p14:creationId xmlns:p14="http://schemas.microsoft.com/office/powerpoint/2010/main" val="910022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A5C42-5B95-40D8-960A-59549FBBAA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4948C9-3A0C-4A1E-86D9-DE0EF8CBEE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C04E53-C4F7-4D14-A080-32D57CD3B1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67A056-3BFD-4677-8F41-631346BD58E1}"/>
              </a:ext>
            </a:extLst>
          </p:cNvPr>
          <p:cNvSpPr>
            <a:spLocks noGrp="1"/>
          </p:cNvSpPr>
          <p:nvPr>
            <p:ph type="dt" sz="half" idx="10"/>
          </p:nvPr>
        </p:nvSpPr>
        <p:spPr/>
        <p:txBody>
          <a:bodyPr/>
          <a:lstStyle/>
          <a:p>
            <a:fld id="{16D519B1-C545-4C5B-AF66-9460F650860A}" type="datetimeFigureOut">
              <a:rPr lang="en-US" smtClean="0"/>
              <a:t>10/8/2022</a:t>
            </a:fld>
            <a:endParaRPr lang="en-US"/>
          </a:p>
        </p:txBody>
      </p:sp>
      <p:sp>
        <p:nvSpPr>
          <p:cNvPr id="6" name="Footer Placeholder 5">
            <a:extLst>
              <a:ext uri="{FF2B5EF4-FFF2-40B4-BE49-F238E27FC236}">
                <a16:creationId xmlns:a16="http://schemas.microsoft.com/office/drawing/2014/main" id="{81EF2A4C-B09B-49CB-AA70-E2C526908C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5CCCCF-3483-4922-A2FE-EC1B73F1DB8A}"/>
              </a:ext>
            </a:extLst>
          </p:cNvPr>
          <p:cNvSpPr>
            <a:spLocks noGrp="1"/>
          </p:cNvSpPr>
          <p:nvPr>
            <p:ph type="sldNum" sz="quarter" idx="12"/>
          </p:nvPr>
        </p:nvSpPr>
        <p:spPr/>
        <p:txBody>
          <a:bodyPr/>
          <a:lstStyle/>
          <a:p>
            <a:fld id="{24387B56-89F1-40AE-9A72-4FFE32ED64C4}" type="slidenum">
              <a:rPr lang="en-US" smtClean="0"/>
              <a:t>‹#›</a:t>
            </a:fld>
            <a:endParaRPr lang="en-US"/>
          </a:p>
        </p:txBody>
      </p:sp>
    </p:spTree>
    <p:extLst>
      <p:ext uri="{BB962C8B-B14F-4D97-AF65-F5344CB8AC3E}">
        <p14:creationId xmlns:p14="http://schemas.microsoft.com/office/powerpoint/2010/main" val="13484934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E7C0-51E5-4A9D-8502-70212D8146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DB803F-9836-47F5-A233-2824265244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3F62E8-633B-4796-A7C8-CB4379BAFA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C2A2AC-30F5-4A5A-897D-2D6773EC2543}"/>
              </a:ext>
            </a:extLst>
          </p:cNvPr>
          <p:cNvSpPr>
            <a:spLocks noGrp="1"/>
          </p:cNvSpPr>
          <p:nvPr>
            <p:ph type="dt" sz="half" idx="10"/>
          </p:nvPr>
        </p:nvSpPr>
        <p:spPr/>
        <p:txBody>
          <a:bodyPr/>
          <a:lstStyle/>
          <a:p>
            <a:fld id="{16D519B1-C545-4C5B-AF66-9460F650860A}" type="datetimeFigureOut">
              <a:rPr lang="en-US" smtClean="0"/>
              <a:t>10/8/2022</a:t>
            </a:fld>
            <a:endParaRPr lang="en-US"/>
          </a:p>
        </p:txBody>
      </p:sp>
      <p:sp>
        <p:nvSpPr>
          <p:cNvPr id="6" name="Footer Placeholder 5">
            <a:extLst>
              <a:ext uri="{FF2B5EF4-FFF2-40B4-BE49-F238E27FC236}">
                <a16:creationId xmlns:a16="http://schemas.microsoft.com/office/drawing/2014/main" id="{413CD90A-9774-4628-97A3-95662CBAEB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AF2F58-37B8-4FB5-8A62-AC79359B970F}"/>
              </a:ext>
            </a:extLst>
          </p:cNvPr>
          <p:cNvSpPr>
            <a:spLocks noGrp="1"/>
          </p:cNvSpPr>
          <p:nvPr>
            <p:ph type="sldNum" sz="quarter" idx="12"/>
          </p:nvPr>
        </p:nvSpPr>
        <p:spPr/>
        <p:txBody>
          <a:bodyPr/>
          <a:lstStyle/>
          <a:p>
            <a:fld id="{24387B56-89F1-40AE-9A72-4FFE32ED64C4}" type="slidenum">
              <a:rPr lang="en-US" smtClean="0"/>
              <a:t>‹#›</a:t>
            </a:fld>
            <a:endParaRPr lang="en-US"/>
          </a:p>
        </p:txBody>
      </p:sp>
    </p:spTree>
    <p:extLst>
      <p:ext uri="{BB962C8B-B14F-4D97-AF65-F5344CB8AC3E}">
        <p14:creationId xmlns:p14="http://schemas.microsoft.com/office/powerpoint/2010/main" val="31048664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80650-610A-46A1-9FA1-C9A941B5B4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9A1ABA-A808-4193-BA74-044C6FCE41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3DB3A1-961F-46BE-BB80-4CFBF2A1281B}"/>
              </a:ext>
            </a:extLst>
          </p:cNvPr>
          <p:cNvSpPr>
            <a:spLocks noGrp="1"/>
          </p:cNvSpPr>
          <p:nvPr>
            <p:ph type="dt" sz="half" idx="10"/>
          </p:nvPr>
        </p:nvSpPr>
        <p:spPr/>
        <p:txBody>
          <a:bodyPr/>
          <a:lstStyle/>
          <a:p>
            <a:fld id="{16D519B1-C545-4C5B-AF66-9460F650860A}" type="datetimeFigureOut">
              <a:rPr lang="en-US" smtClean="0"/>
              <a:t>10/8/2022</a:t>
            </a:fld>
            <a:endParaRPr lang="en-US"/>
          </a:p>
        </p:txBody>
      </p:sp>
      <p:sp>
        <p:nvSpPr>
          <p:cNvPr id="5" name="Footer Placeholder 4">
            <a:extLst>
              <a:ext uri="{FF2B5EF4-FFF2-40B4-BE49-F238E27FC236}">
                <a16:creationId xmlns:a16="http://schemas.microsoft.com/office/drawing/2014/main" id="{F67D09A6-D25B-4A75-82B9-34ACB033B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20F4E3-3D23-4160-9028-A2BD23742C03}"/>
              </a:ext>
            </a:extLst>
          </p:cNvPr>
          <p:cNvSpPr>
            <a:spLocks noGrp="1"/>
          </p:cNvSpPr>
          <p:nvPr>
            <p:ph type="sldNum" sz="quarter" idx="12"/>
          </p:nvPr>
        </p:nvSpPr>
        <p:spPr/>
        <p:txBody>
          <a:bodyPr/>
          <a:lstStyle/>
          <a:p>
            <a:fld id="{24387B56-89F1-40AE-9A72-4FFE32ED64C4}" type="slidenum">
              <a:rPr lang="en-US" smtClean="0"/>
              <a:t>‹#›</a:t>
            </a:fld>
            <a:endParaRPr lang="en-US"/>
          </a:p>
        </p:txBody>
      </p:sp>
    </p:spTree>
    <p:extLst>
      <p:ext uri="{BB962C8B-B14F-4D97-AF65-F5344CB8AC3E}">
        <p14:creationId xmlns:p14="http://schemas.microsoft.com/office/powerpoint/2010/main" val="33336017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1373AE-0EF9-43D7-AEDA-AA98498877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2EE0BC-232E-4F83-B759-7A155BFA42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F325AD-E304-4558-8C4A-E24088A2DACD}"/>
              </a:ext>
            </a:extLst>
          </p:cNvPr>
          <p:cNvSpPr>
            <a:spLocks noGrp="1"/>
          </p:cNvSpPr>
          <p:nvPr>
            <p:ph type="dt" sz="half" idx="10"/>
          </p:nvPr>
        </p:nvSpPr>
        <p:spPr/>
        <p:txBody>
          <a:bodyPr/>
          <a:lstStyle/>
          <a:p>
            <a:fld id="{16D519B1-C545-4C5B-AF66-9460F650860A}" type="datetimeFigureOut">
              <a:rPr lang="en-US" smtClean="0"/>
              <a:t>10/8/2022</a:t>
            </a:fld>
            <a:endParaRPr lang="en-US"/>
          </a:p>
        </p:txBody>
      </p:sp>
      <p:sp>
        <p:nvSpPr>
          <p:cNvPr id="5" name="Footer Placeholder 4">
            <a:extLst>
              <a:ext uri="{FF2B5EF4-FFF2-40B4-BE49-F238E27FC236}">
                <a16:creationId xmlns:a16="http://schemas.microsoft.com/office/drawing/2014/main" id="{51E616BD-2305-4F99-8562-D122BC776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166C1-E985-45D4-957D-460F52E12783}"/>
              </a:ext>
            </a:extLst>
          </p:cNvPr>
          <p:cNvSpPr>
            <a:spLocks noGrp="1"/>
          </p:cNvSpPr>
          <p:nvPr>
            <p:ph type="sldNum" sz="quarter" idx="12"/>
          </p:nvPr>
        </p:nvSpPr>
        <p:spPr/>
        <p:txBody>
          <a:bodyPr/>
          <a:lstStyle/>
          <a:p>
            <a:fld id="{24387B56-89F1-40AE-9A72-4FFE32ED64C4}" type="slidenum">
              <a:rPr lang="en-US" smtClean="0"/>
              <a:t>‹#›</a:t>
            </a:fld>
            <a:endParaRPr lang="en-US"/>
          </a:p>
        </p:txBody>
      </p:sp>
    </p:spTree>
    <p:extLst>
      <p:ext uri="{BB962C8B-B14F-4D97-AF65-F5344CB8AC3E}">
        <p14:creationId xmlns:p14="http://schemas.microsoft.com/office/powerpoint/2010/main" val="4197912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0FEE-33A7-7A8F-E13B-FDA370EE3C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8E9F0C-6724-BB12-D4EE-3BB6E9DE6C4C}"/>
              </a:ext>
            </a:extLst>
          </p:cNvPr>
          <p:cNvSpPr>
            <a:spLocks noGrp="1"/>
          </p:cNvSpPr>
          <p:nvPr>
            <p:ph type="dt" sz="half" idx="10"/>
          </p:nvPr>
        </p:nvSpPr>
        <p:spPr/>
        <p:txBody>
          <a:bodyPr/>
          <a:lstStyle/>
          <a:p>
            <a:fld id="{14340E58-CC29-4F2E-B3AF-FDAA33C9E331}" type="datetimeFigureOut">
              <a:rPr lang="en-US" smtClean="0"/>
              <a:t>10/8/2022</a:t>
            </a:fld>
            <a:endParaRPr lang="en-US"/>
          </a:p>
        </p:txBody>
      </p:sp>
      <p:sp>
        <p:nvSpPr>
          <p:cNvPr id="4" name="Footer Placeholder 3">
            <a:extLst>
              <a:ext uri="{FF2B5EF4-FFF2-40B4-BE49-F238E27FC236}">
                <a16:creationId xmlns:a16="http://schemas.microsoft.com/office/drawing/2014/main" id="{3BE629F4-14CD-39A7-C8B5-B7C34ED80E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CA427D-CDF3-D89D-E33A-0B31AFAE8EE0}"/>
              </a:ext>
            </a:extLst>
          </p:cNvPr>
          <p:cNvSpPr>
            <a:spLocks noGrp="1"/>
          </p:cNvSpPr>
          <p:nvPr>
            <p:ph type="sldNum" sz="quarter" idx="12"/>
          </p:nvPr>
        </p:nvSpPr>
        <p:spPr/>
        <p:txBody>
          <a:bodyPr/>
          <a:lstStyle/>
          <a:p>
            <a:fld id="{5A9654FE-0D02-4AED-93D7-94435A2F1397}" type="slidenum">
              <a:rPr lang="en-US" smtClean="0"/>
              <a:t>‹#›</a:t>
            </a:fld>
            <a:endParaRPr lang="en-US"/>
          </a:p>
        </p:txBody>
      </p:sp>
    </p:spTree>
    <p:extLst>
      <p:ext uri="{BB962C8B-B14F-4D97-AF65-F5344CB8AC3E}">
        <p14:creationId xmlns:p14="http://schemas.microsoft.com/office/powerpoint/2010/main" val="34482012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D79FBD-D448-4D46-B50E-67D59098B791}"/>
              </a:ext>
            </a:extLst>
          </p:cNvPr>
          <p:cNvSpPr/>
          <p:nvPr userDrawn="1"/>
        </p:nvSpPr>
        <p:spPr>
          <a:xfrm>
            <a:off x="609600" y="806993"/>
            <a:ext cx="10915449" cy="5088981"/>
          </a:xfrm>
          <a:prstGeom prst="rect">
            <a:avLst/>
          </a:prstGeom>
          <a:solidFill>
            <a:schemeClr val="accent3">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dirty="0">
              <a:solidFill>
                <a:prstClr val="white"/>
              </a:solidFill>
              <a:latin typeface="Calibri"/>
            </a:endParaRPr>
          </a:p>
        </p:txBody>
      </p:sp>
      <p:sp>
        <p:nvSpPr>
          <p:cNvPr id="7" name="Rectangle 6">
            <a:extLst>
              <a:ext uri="{FF2B5EF4-FFF2-40B4-BE49-F238E27FC236}">
                <a16:creationId xmlns:a16="http://schemas.microsoft.com/office/drawing/2014/main" id="{15AF18D5-DCE6-4D48-AF55-DEEF96F9C6D1}"/>
              </a:ext>
            </a:extLst>
          </p:cNvPr>
          <p:cNvSpPr/>
          <p:nvPr userDrawn="1"/>
        </p:nvSpPr>
        <p:spPr>
          <a:xfrm>
            <a:off x="642913" y="806993"/>
            <a:ext cx="10882136" cy="5105526"/>
          </a:xfrm>
          <a:prstGeom prst="rect">
            <a:avLst/>
          </a:prstGeom>
          <a:solidFill>
            <a:schemeClr val="bg1">
              <a:lumMod val="85000"/>
              <a:alpha val="20000"/>
            </a:schemeClr>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87"/>
            <a:endParaRPr lang="en-GB" sz="1600" dirty="0">
              <a:solidFill>
                <a:srgbClr val="FF0000"/>
              </a:solidFill>
              <a:latin typeface="Aharoni" panose="02010803020104030203" pitchFamily="2" charset="-79"/>
              <a:cs typeface="Aharoni" panose="02010803020104030203" pitchFamily="2" charset="-79"/>
            </a:endParaRPr>
          </a:p>
        </p:txBody>
      </p:sp>
      <p:sp>
        <p:nvSpPr>
          <p:cNvPr id="9" name="Rectangle 8">
            <a:extLst>
              <a:ext uri="{FF2B5EF4-FFF2-40B4-BE49-F238E27FC236}">
                <a16:creationId xmlns:a16="http://schemas.microsoft.com/office/drawing/2014/main" id="{0D099A89-A7DA-4141-8C13-33D1E794A5C6}"/>
              </a:ext>
            </a:extLst>
          </p:cNvPr>
          <p:cNvSpPr/>
          <p:nvPr userDrawn="1"/>
        </p:nvSpPr>
        <p:spPr>
          <a:xfrm>
            <a:off x="2803368" y="714375"/>
            <a:ext cx="2194562" cy="180340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Calibri"/>
            </a:endParaRPr>
          </a:p>
        </p:txBody>
      </p:sp>
      <p:sp>
        <p:nvSpPr>
          <p:cNvPr id="10" name="Rectangle 9">
            <a:extLst>
              <a:ext uri="{FF2B5EF4-FFF2-40B4-BE49-F238E27FC236}">
                <a16:creationId xmlns:a16="http://schemas.microsoft.com/office/drawing/2014/main" id="{0508317A-AA2D-47A3-A03E-8823DD1EA10D}"/>
              </a:ext>
            </a:extLst>
          </p:cNvPr>
          <p:cNvSpPr/>
          <p:nvPr userDrawn="1"/>
        </p:nvSpPr>
        <p:spPr>
          <a:xfrm>
            <a:off x="9356385" y="805340"/>
            <a:ext cx="2168664" cy="3554572"/>
          </a:xfrm>
          <a:prstGeom prst="rect">
            <a:avLst/>
          </a:prstGeom>
          <a:solidFill>
            <a:schemeClr val="bg2">
              <a:alpha val="60000"/>
            </a:schemeClr>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987"/>
            <a:endParaRPr lang="en-GB" dirty="0">
              <a:solidFill>
                <a:srgbClr val="FF0000"/>
              </a:solidFill>
              <a:latin typeface="Aharoni" panose="02010803020104030203" pitchFamily="2" charset="-79"/>
              <a:cs typeface="Aharoni" panose="02010803020104030203" pitchFamily="2" charset="-79"/>
            </a:endParaRPr>
          </a:p>
          <a:p>
            <a:pPr defTabSz="1218987"/>
            <a:r>
              <a:rPr lang="en-US" dirty="0">
                <a:solidFill>
                  <a:srgbClr val="FF0000"/>
                </a:solidFill>
                <a:latin typeface="Aharoni" panose="02010803020104030203" pitchFamily="2" charset="-79"/>
                <a:cs typeface="Aharoni" panose="02010803020104030203" pitchFamily="2" charset="-79"/>
              </a:rPr>
              <a:t> </a:t>
            </a:r>
          </a:p>
        </p:txBody>
      </p:sp>
      <p:sp>
        <p:nvSpPr>
          <p:cNvPr id="11" name="Rectangle 10">
            <a:extLst>
              <a:ext uri="{FF2B5EF4-FFF2-40B4-BE49-F238E27FC236}">
                <a16:creationId xmlns:a16="http://schemas.microsoft.com/office/drawing/2014/main" id="{2A28CCDD-27AD-45AA-8BC1-6758905B95AA}"/>
              </a:ext>
            </a:extLst>
          </p:cNvPr>
          <p:cNvSpPr/>
          <p:nvPr userDrawn="1"/>
        </p:nvSpPr>
        <p:spPr>
          <a:xfrm>
            <a:off x="7195061" y="2517775"/>
            <a:ext cx="2194562" cy="177800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Calibri"/>
            </a:endParaRPr>
          </a:p>
        </p:txBody>
      </p:sp>
      <p:sp>
        <p:nvSpPr>
          <p:cNvPr id="12" name="Rectangle 11">
            <a:extLst>
              <a:ext uri="{FF2B5EF4-FFF2-40B4-BE49-F238E27FC236}">
                <a16:creationId xmlns:a16="http://schemas.microsoft.com/office/drawing/2014/main" id="{9F4B500C-6C11-4807-A412-A5AA0AF08E83}"/>
              </a:ext>
            </a:extLst>
          </p:cNvPr>
          <p:cNvSpPr/>
          <p:nvPr userDrawn="1"/>
        </p:nvSpPr>
        <p:spPr>
          <a:xfrm>
            <a:off x="608806" y="4295775"/>
            <a:ext cx="5487194" cy="160020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Calibri"/>
            </a:endParaRPr>
          </a:p>
        </p:txBody>
      </p:sp>
      <p:sp>
        <p:nvSpPr>
          <p:cNvPr id="13" name="TextBox 12">
            <a:extLst>
              <a:ext uri="{FF2B5EF4-FFF2-40B4-BE49-F238E27FC236}">
                <a16:creationId xmlns:a16="http://schemas.microsoft.com/office/drawing/2014/main" id="{1647718E-E361-4733-BC68-CC16A6928F9F}"/>
              </a:ext>
            </a:extLst>
          </p:cNvPr>
          <p:cNvSpPr txBox="1"/>
          <p:nvPr userDrawn="1"/>
        </p:nvSpPr>
        <p:spPr>
          <a:xfrm>
            <a:off x="777240" y="832883"/>
            <a:ext cx="1056700" cy="646331"/>
          </a:xfrm>
          <a:prstGeom prst="rect">
            <a:avLst/>
          </a:prstGeom>
          <a:noFill/>
          <a:ln>
            <a:noFill/>
          </a:ln>
        </p:spPr>
        <p:txBody>
          <a:bodyPr wrap="none" rtlCol="0">
            <a:spAutoFit/>
          </a:bodyPr>
          <a:lstStyle/>
          <a:p>
            <a:pPr defTabSz="1218987"/>
            <a:r>
              <a:rPr lang="en-US" dirty="0">
                <a:solidFill>
                  <a:srgbClr val="019ADD">
                    <a:lumMod val="50000"/>
                  </a:srgbClr>
                </a:solidFill>
                <a:latin typeface="Arial" pitchFamily="34" charset="0"/>
                <a:cs typeface="Arial" pitchFamily="34" charset="0"/>
              </a:rPr>
              <a:t>Key </a:t>
            </a:r>
          </a:p>
          <a:p>
            <a:pPr defTabSz="1218987"/>
            <a:r>
              <a:rPr lang="en-US" dirty="0">
                <a:solidFill>
                  <a:srgbClr val="019ADD">
                    <a:lumMod val="50000"/>
                  </a:srgbClr>
                </a:solidFill>
                <a:latin typeface="Arial" pitchFamily="34" charset="0"/>
                <a:cs typeface="Arial" pitchFamily="34" charset="0"/>
              </a:rPr>
              <a:t>Partners</a:t>
            </a:r>
          </a:p>
        </p:txBody>
      </p:sp>
      <p:sp>
        <p:nvSpPr>
          <p:cNvPr id="14" name="TextBox 13">
            <a:extLst>
              <a:ext uri="{FF2B5EF4-FFF2-40B4-BE49-F238E27FC236}">
                <a16:creationId xmlns:a16="http://schemas.microsoft.com/office/drawing/2014/main" id="{71D1DA25-E1F1-4040-A393-922499B529B6}"/>
              </a:ext>
            </a:extLst>
          </p:cNvPr>
          <p:cNvSpPr txBox="1"/>
          <p:nvPr userDrawn="1"/>
        </p:nvSpPr>
        <p:spPr>
          <a:xfrm>
            <a:off x="2971800" y="832883"/>
            <a:ext cx="1095172" cy="646331"/>
          </a:xfrm>
          <a:prstGeom prst="rect">
            <a:avLst/>
          </a:prstGeom>
          <a:noFill/>
          <a:ln>
            <a:noFill/>
          </a:ln>
        </p:spPr>
        <p:txBody>
          <a:bodyPr wrap="none" rtlCol="0">
            <a:spAutoFit/>
          </a:bodyPr>
          <a:lstStyle/>
          <a:p>
            <a:pPr defTabSz="1218987"/>
            <a:r>
              <a:rPr lang="en-US" dirty="0">
                <a:solidFill>
                  <a:srgbClr val="019ADD">
                    <a:lumMod val="50000"/>
                  </a:srgbClr>
                </a:solidFill>
                <a:latin typeface="Arial" pitchFamily="34" charset="0"/>
                <a:cs typeface="Arial" pitchFamily="34" charset="0"/>
              </a:rPr>
              <a:t>Key </a:t>
            </a:r>
          </a:p>
          <a:p>
            <a:pPr defTabSz="1218987"/>
            <a:r>
              <a:rPr lang="en-US" dirty="0">
                <a:solidFill>
                  <a:srgbClr val="019ADD">
                    <a:lumMod val="50000"/>
                  </a:srgbClr>
                </a:solidFill>
                <a:latin typeface="Arial" pitchFamily="34" charset="0"/>
                <a:cs typeface="Arial" pitchFamily="34" charset="0"/>
              </a:rPr>
              <a:t>Activities</a:t>
            </a:r>
          </a:p>
        </p:txBody>
      </p:sp>
      <p:sp>
        <p:nvSpPr>
          <p:cNvPr id="15" name="TextBox 14">
            <a:extLst>
              <a:ext uri="{FF2B5EF4-FFF2-40B4-BE49-F238E27FC236}">
                <a16:creationId xmlns:a16="http://schemas.microsoft.com/office/drawing/2014/main" id="{302C81BA-63C5-49C5-BE85-3860FC1BEAB5}"/>
              </a:ext>
            </a:extLst>
          </p:cNvPr>
          <p:cNvSpPr txBox="1"/>
          <p:nvPr userDrawn="1"/>
        </p:nvSpPr>
        <p:spPr>
          <a:xfrm>
            <a:off x="5014794" y="1039416"/>
            <a:ext cx="2096712" cy="646331"/>
          </a:xfrm>
          <a:prstGeom prst="rect">
            <a:avLst/>
          </a:prstGeom>
          <a:noFill/>
          <a:ln>
            <a:noFill/>
          </a:ln>
        </p:spPr>
        <p:txBody>
          <a:bodyPr wrap="square" rtlCol="0">
            <a:spAutoFit/>
          </a:bodyPr>
          <a:lstStyle/>
          <a:p>
            <a:pPr defTabSz="1218987"/>
            <a:r>
              <a:rPr lang="en-US" dirty="0">
                <a:solidFill>
                  <a:srgbClr val="019ADD">
                    <a:lumMod val="50000"/>
                  </a:srgbClr>
                </a:solidFill>
                <a:latin typeface="Arial" pitchFamily="34" charset="0"/>
                <a:cs typeface="Arial" pitchFamily="34" charset="0"/>
              </a:rPr>
              <a:t>Value</a:t>
            </a:r>
          </a:p>
          <a:p>
            <a:pPr defTabSz="1218987"/>
            <a:r>
              <a:rPr lang="en-US" dirty="0">
                <a:solidFill>
                  <a:srgbClr val="019ADD">
                    <a:lumMod val="50000"/>
                  </a:srgbClr>
                </a:solidFill>
                <a:latin typeface="Arial" pitchFamily="34" charset="0"/>
                <a:cs typeface="Arial" pitchFamily="34" charset="0"/>
              </a:rPr>
              <a:t>Proposition</a:t>
            </a:r>
          </a:p>
        </p:txBody>
      </p:sp>
      <p:sp>
        <p:nvSpPr>
          <p:cNvPr id="16" name="TextBox 15">
            <a:extLst>
              <a:ext uri="{FF2B5EF4-FFF2-40B4-BE49-F238E27FC236}">
                <a16:creationId xmlns:a16="http://schemas.microsoft.com/office/drawing/2014/main" id="{CC1B69C9-A6E9-4AAD-ACBB-6C08F1A66A84}"/>
              </a:ext>
            </a:extLst>
          </p:cNvPr>
          <p:cNvSpPr txBox="1"/>
          <p:nvPr userDrawn="1"/>
        </p:nvSpPr>
        <p:spPr>
          <a:xfrm>
            <a:off x="7330440" y="832883"/>
            <a:ext cx="1569660" cy="646331"/>
          </a:xfrm>
          <a:prstGeom prst="rect">
            <a:avLst/>
          </a:prstGeom>
          <a:noFill/>
          <a:ln>
            <a:noFill/>
          </a:ln>
        </p:spPr>
        <p:txBody>
          <a:bodyPr wrap="none" rtlCol="0">
            <a:spAutoFit/>
          </a:bodyPr>
          <a:lstStyle/>
          <a:p>
            <a:pPr defTabSz="1218987"/>
            <a:r>
              <a:rPr lang="en-US" dirty="0">
                <a:solidFill>
                  <a:srgbClr val="019ADD">
                    <a:lumMod val="50000"/>
                  </a:srgbClr>
                </a:solidFill>
                <a:latin typeface="Arial" pitchFamily="34" charset="0"/>
                <a:cs typeface="Arial" pitchFamily="34" charset="0"/>
              </a:rPr>
              <a:t>Customer </a:t>
            </a:r>
          </a:p>
          <a:p>
            <a:pPr defTabSz="1218987"/>
            <a:r>
              <a:rPr lang="en-US" dirty="0">
                <a:solidFill>
                  <a:srgbClr val="019ADD">
                    <a:lumMod val="50000"/>
                  </a:srgbClr>
                </a:solidFill>
                <a:latin typeface="Arial" pitchFamily="34" charset="0"/>
                <a:cs typeface="Arial" pitchFamily="34" charset="0"/>
              </a:rPr>
              <a:t>Relationships</a:t>
            </a:r>
          </a:p>
        </p:txBody>
      </p:sp>
      <p:sp>
        <p:nvSpPr>
          <p:cNvPr id="17" name="TextBox 16">
            <a:extLst>
              <a:ext uri="{FF2B5EF4-FFF2-40B4-BE49-F238E27FC236}">
                <a16:creationId xmlns:a16="http://schemas.microsoft.com/office/drawing/2014/main" id="{1E0636D9-211A-45F5-B400-7D618E5FAF4D}"/>
              </a:ext>
            </a:extLst>
          </p:cNvPr>
          <p:cNvSpPr txBox="1"/>
          <p:nvPr userDrawn="1"/>
        </p:nvSpPr>
        <p:spPr>
          <a:xfrm>
            <a:off x="9455222" y="858779"/>
            <a:ext cx="1249060" cy="646331"/>
          </a:xfrm>
          <a:prstGeom prst="rect">
            <a:avLst/>
          </a:prstGeom>
          <a:noFill/>
          <a:ln>
            <a:noFill/>
          </a:ln>
        </p:spPr>
        <p:txBody>
          <a:bodyPr wrap="none" rtlCol="0">
            <a:spAutoFit/>
          </a:bodyPr>
          <a:lstStyle/>
          <a:p>
            <a:pPr defTabSz="1218987"/>
            <a:r>
              <a:rPr lang="en-US" dirty="0">
                <a:solidFill>
                  <a:srgbClr val="019ADD">
                    <a:lumMod val="50000"/>
                  </a:srgbClr>
                </a:solidFill>
                <a:latin typeface="Arial" pitchFamily="34" charset="0"/>
                <a:cs typeface="Arial" pitchFamily="34" charset="0"/>
              </a:rPr>
              <a:t>Customer </a:t>
            </a:r>
          </a:p>
          <a:p>
            <a:pPr defTabSz="1218987"/>
            <a:r>
              <a:rPr lang="en-US" dirty="0">
                <a:solidFill>
                  <a:srgbClr val="019ADD">
                    <a:lumMod val="50000"/>
                  </a:srgbClr>
                </a:solidFill>
                <a:latin typeface="Arial" pitchFamily="34" charset="0"/>
                <a:cs typeface="Arial" pitchFamily="34" charset="0"/>
              </a:rPr>
              <a:t>Segments</a:t>
            </a:r>
          </a:p>
        </p:txBody>
      </p:sp>
      <p:sp>
        <p:nvSpPr>
          <p:cNvPr id="18" name="TextBox 17">
            <a:extLst>
              <a:ext uri="{FF2B5EF4-FFF2-40B4-BE49-F238E27FC236}">
                <a16:creationId xmlns:a16="http://schemas.microsoft.com/office/drawing/2014/main" id="{15710035-31BA-4A83-9604-DE1104443C95}"/>
              </a:ext>
            </a:extLst>
          </p:cNvPr>
          <p:cNvSpPr txBox="1"/>
          <p:nvPr userDrawn="1"/>
        </p:nvSpPr>
        <p:spPr>
          <a:xfrm>
            <a:off x="2893180" y="2604627"/>
            <a:ext cx="1373864" cy="646331"/>
          </a:xfrm>
          <a:prstGeom prst="rect">
            <a:avLst/>
          </a:prstGeom>
          <a:noFill/>
          <a:ln>
            <a:noFill/>
          </a:ln>
        </p:spPr>
        <p:txBody>
          <a:bodyPr wrap="square" rtlCol="0">
            <a:spAutoFit/>
          </a:bodyPr>
          <a:lstStyle/>
          <a:p>
            <a:pPr defTabSz="1218987"/>
            <a:r>
              <a:rPr lang="en-US" dirty="0">
                <a:solidFill>
                  <a:srgbClr val="019ADD">
                    <a:lumMod val="50000"/>
                  </a:srgbClr>
                </a:solidFill>
                <a:latin typeface="Arial" pitchFamily="34" charset="0"/>
                <a:cs typeface="Arial" pitchFamily="34" charset="0"/>
              </a:rPr>
              <a:t>Key </a:t>
            </a:r>
          </a:p>
          <a:p>
            <a:pPr defTabSz="1218987"/>
            <a:r>
              <a:rPr lang="en-US" dirty="0">
                <a:solidFill>
                  <a:srgbClr val="019ADD">
                    <a:lumMod val="50000"/>
                  </a:srgbClr>
                </a:solidFill>
                <a:latin typeface="Arial" pitchFamily="34" charset="0"/>
                <a:cs typeface="Arial" pitchFamily="34" charset="0"/>
              </a:rPr>
              <a:t>Resources</a:t>
            </a:r>
          </a:p>
        </p:txBody>
      </p:sp>
      <p:sp>
        <p:nvSpPr>
          <p:cNvPr id="19" name="TextBox 18">
            <a:extLst>
              <a:ext uri="{FF2B5EF4-FFF2-40B4-BE49-F238E27FC236}">
                <a16:creationId xmlns:a16="http://schemas.microsoft.com/office/drawing/2014/main" id="{13277D14-72A3-46D3-ACDF-3BC9470FFCA2}"/>
              </a:ext>
            </a:extLst>
          </p:cNvPr>
          <p:cNvSpPr txBox="1"/>
          <p:nvPr userDrawn="1"/>
        </p:nvSpPr>
        <p:spPr>
          <a:xfrm>
            <a:off x="7259658" y="2595716"/>
            <a:ext cx="1159292" cy="369332"/>
          </a:xfrm>
          <a:prstGeom prst="rect">
            <a:avLst/>
          </a:prstGeom>
          <a:noFill/>
          <a:ln>
            <a:noFill/>
          </a:ln>
        </p:spPr>
        <p:txBody>
          <a:bodyPr wrap="none" rtlCol="0">
            <a:spAutoFit/>
          </a:bodyPr>
          <a:lstStyle/>
          <a:p>
            <a:pPr defTabSz="1218987"/>
            <a:r>
              <a:rPr lang="en-US" dirty="0">
                <a:solidFill>
                  <a:srgbClr val="019ADD">
                    <a:lumMod val="50000"/>
                  </a:srgbClr>
                </a:solidFill>
                <a:latin typeface="Arial" pitchFamily="34" charset="0"/>
                <a:cs typeface="Arial" pitchFamily="34" charset="0"/>
              </a:rPr>
              <a:t>Channels</a:t>
            </a:r>
          </a:p>
        </p:txBody>
      </p:sp>
      <p:sp>
        <p:nvSpPr>
          <p:cNvPr id="20" name="TextBox 19">
            <a:extLst>
              <a:ext uri="{FF2B5EF4-FFF2-40B4-BE49-F238E27FC236}">
                <a16:creationId xmlns:a16="http://schemas.microsoft.com/office/drawing/2014/main" id="{2B89260B-EA4C-4D37-8C54-87E4932C99B3}"/>
              </a:ext>
            </a:extLst>
          </p:cNvPr>
          <p:cNvSpPr txBox="1"/>
          <p:nvPr userDrawn="1"/>
        </p:nvSpPr>
        <p:spPr>
          <a:xfrm>
            <a:off x="762001" y="4429363"/>
            <a:ext cx="1659429" cy="369332"/>
          </a:xfrm>
          <a:prstGeom prst="rect">
            <a:avLst/>
          </a:prstGeom>
          <a:noFill/>
          <a:ln>
            <a:noFill/>
          </a:ln>
        </p:spPr>
        <p:txBody>
          <a:bodyPr wrap="none" rtlCol="0">
            <a:spAutoFit/>
          </a:bodyPr>
          <a:lstStyle/>
          <a:p>
            <a:pPr defTabSz="1218987"/>
            <a:r>
              <a:rPr lang="en-US" dirty="0">
                <a:solidFill>
                  <a:srgbClr val="019ADD">
                    <a:lumMod val="50000"/>
                  </a:srgbClr>
                </a:solidFill>
                <a:latin typeface="Arial" pitchFamily="34" charset="0"/>
                <a:cs typeface="Arial" pitchFamily="34" charset="0"/>
              </a:rPr>
              <a:t>Cost Structure</a:t>
            </a:r>
          </a:p>
        </p:txBody>
      </p:sp>
      <p:sp>
        <p:nvSpPr>
          <p:cNvPr id="21" name="TextBox 20">
            <a:extLst>
              <a:ext uri="{FF2B5EF4-FFF2-40B4-BE49-F238E27FC236}">
                <a16:creationId xmlns:a16="http://schemas.microsoft.com/office/drawing/2014/main" id="{1DF1F7E5-E2F7-4317-8711-AB50A1B7EB32}"/>
              </a:ext>
            </a:extLst>
          </p:cNvPr>
          <p:cNvSpPr txBox="1"/>
          <p:nvPr userDrawn="1"/>
        </p:nvSpPr>
        <p:spPr>
          <a:xfrm>
            <a:off x="6243996" y="4429363"/>
            <a:ext cx="2031325" cy="369332"/>
          </a:xfrm>
          <a:prstGeom prst="rect">
            <a:avLst/>
          </a:prstGeom>
          <a:noFill/>
          <a:ln>
            <a:noFill/>
          </a:ln>
        </p:spPr>
        <p:txBody>
          <a:bodyPr wrap="none" rtlCol="0">
            <a:spAutoFit/>
          </a:bodyPr>
          <a:lstStyle/>
          <a:p>
            <a:pPr defTabSz="1218987"/>
            <a:r>
              <a:rPr lang="en-US" dirty="0">
                <a:solidFill>
                  <a:srgbClr val="019ADD">
                    <a:lumMod val="50000"/>
                  </a:srgbClr>
                </a:solidFill>
                <a:latin typeface="Arial" pitchFamily="34" charset="0"/>
                <a:cs typeface="Arial" pitchFamily="34" charset="0"/>
              </a:rPr>
              <a:t>Revenue Streams</a:t>
            </a:r>
          </a:p>
        </p:txBody>
      </p:sp>
      <p:grpSp>
        <p:nvGrpSpPr>
          <p:cNvPr id="22" name="Group 23">
            <a:extLst>
              <a:ext uri="{FF2B5EF4-FFF2-40B4-BE49-F238E27FC236}">
                <a16:creationId xmlns:a16="http://schemas.microsoft.com/office/drawing/2014/main" id="{221FE16B-5264-4B12-81A7-8117F9B1F5E8}"/>
              </a:ext>
            </a:extLst>
          </p:cNvPr>
          <p:cNvGrpSpPr/>
          <p:nvPr userDrawn="1"/>
        </p:nvGrpSpPr>
        <p:grpSpPr>
          <a:xfrm>
            <a:off x="2286001" y="942975"/>
            <a:ext cx="308475" cy="326848"/>
            <a:chOff x="5884863" y="0"/>
            <a:chExt cx="506413" cy="536576"/>
          </a:xfrm>
          <a:solidFill>
            <a:schemeClr val="accent2"/>
          </a:solidFill>
        </p:grpSpPr>
        <p:sp>
          <p:nvSpPr>
            <p:cNvPr id="23" name="Freeform 12">
              <a:extLst>
                <a:ext uri="{FF2B5EF4-FFF2-40B4-BE49-F238E27FC236}">
                  <a16:creationId xmlns:a16="http://schemas.microsoft.com/office/drawing/2014/main" id="{EBD1AC9C-50B9-4739-A47A-CF77FBEFD3A6}"/>
                </a:ext>
              </a:extLst>
            </p:cNvPr>
            <p:cNvSpPr>
              <a:spLocks/>
            </p:cNvSpPr>
            <p:nvPr/>
          </p:nvSpPr>
          <p:spPr bwMode="auto">
            <a:xfrm>
              <a:off x="6057901" y="0"/>
              <a:ext cx="333375" cy="371475"/>
            </a:xfrm>
            <a:custGeom>
              <a:avLst/>
              <a:gdLst/>
              <a:ahLst/>
              <a:cxnLst>
                <a:cxn ang="0">
                  <a:pos x="123" y="0"/>
                </a:cxn>
                <a:cxn ang="0">
                  <a:pos x="144" y="3"/>
                </a:cxn>
                <a:cxn ang="0">
                  <a:pos x="165" y="12"/>
                </a:cxn>
                <a:cxn ang="0">
                  <a:pos x="182" y="25"/>
                </a:cxn>
                <a:cxn ang="0">
                  <a:pos x="185" y="28"/>
                </a:cxn>
                <a:cxn ang="0">
                  <a:pos x="199" y="46"/>
                </a:cxn>
                <a:cxn ang="0">
                  <a:pos x="207" y="67"/>
                </a:cxn>
                <a:cxn ang="0">
                  <a:pos x="210" y="88"/>
                </a:cxn>
                <a:cxn ang="0">
                  <a:pos x="208" y="105"/>
                </a:cxn>
                <a:cxn ang="0">
                  <a:pos x="203" y="121"/>
                </a:cxn>
                <a:cxn ang="0">
                  <a:pos x="195" y="135"/>
                </a:cxn>
                <a:cxn ang="0">
                  <a:pos x="185" y="148"/>
                </a:cxn>
                <a:cxn ang="0">
                  <a:pos x="124" y="210"/>
                </a:cxn>
                <a:cxn ang="0">
                  <a:pos x="105" y="224"/>
                </a:cxn>
                <a:cxn ang="0">
                  <a:pos x="86" y="232"/>
                </a:cxn>
                <a:cxn ang="0">
                  <a:pos x="63" y="234"/>
                </a:cxn>
                <a:cxn ang="0">
                  <a:pos x="42" y="232"/>
                </a:cxn>
                <a:cxn ang="0">
                  <a:pos x="21" y="223"/>
                </a:cxn>
                <a:cxn ang="0">
                  <a:pos x="3" y="210"/>
                </a:cxn>
                <a:cxn ang="0">
                  <a:pos x="0" y="207"/>
                </a:cxn>
                <a:cxn ang="0">
                  <a:pos x="38" y="170"/>
                </a:cxn>
                <a:cxn ang="0">
                  <a:pos x="41" y="173"/>
                </a:cxn>
                <a:cxn ang="0">
                  <a:pos x="51" y="179"/>
                </a:cxn>
                <a:cxn ang="0">
                  <a:pos x="63" y="182"/>
                </a:cxn>
                <a:cxn ang="0">
                  <a:pos x="76" y="179"/>
                </a:cxn>
                <a:cxn ang="0">
                  <a:pos x="87" y="173"/>
                </a:cxn>
                <a:cxn ang="0">
                  <a:pos x="148" y="111"/>
                </a:cxn>
                <a:cxn ang="0">
                  <a:pos x="154" y="101"/>
                </a:cxn>
                <a:cxn ang="0">
                  <a:pos x="157" y="88"/>
                </a:cxn>
                <a:cxn ang="0">
                  <a:pos x="154" y="76"/>
                </a:cxn>
                <a:cxn ang="0">
                  <a:pos x="148" y="66"/>
                </a:cxn>
                <a:cxn ang="0">
                  <a:pos x="145" y="63"/>
                </a:cxn>
                <a:cxn ang="0">
                  <a:pos x="134" y="56"/>
                </a:cxn>
                <a:cxn ang="0">
                  <a:pos x="123" y="54"/>
                </a:cxn>
                <a:cxn ang="0">
                  <a:pos x="109" y="56"/>
                </a:cxn>
                <a:cxn ang="0">
                  <a:pos x="99" y="63"/>
                </a:cxn>
                <a:cxn ang="0">
                  <a:pos x="74" y="88"/>
                </a:cxn>
                <a:cxn ang="0">
                  <a:pos x="65" y="93"/>
                </a:cxn>
                <a:cxn ang="0">
                  <a:pos x="55" y="96"/>
                </a:cxn>
                <a:cxn ang="0">
                  <a:pos x="46" y="93"/>
                </a:cxn>
                <a:cxn ang="0">
                  <a:pos x="37" y="88"/>
                </a:cxn>
                <a:cxn ang="0">
                  <a:pos x="32" y="79"/>
                </a:cxn>
                <a:cxn ang="0">
                  <a:pos x="29" y="69"/>
                </a:cxn>
                <a:cxn ang="0">
                  <a:pos x="32" y="59"/>
                </a:cxn>
                <a:cxn ang="0">
                  <a:pos x="37" y="51"/>
                </a:cxn>
                <a:cxn ang="0">
                  <a:pos x="62" y="25"/>
                </a:cxn>
                <a:cxn ang="0">
                  <a:pos x="79" y="12"/>
                </a:cxn>
                <a:cxn ang="0">
                  <a:pos x="100" y="3"/>
                </a:cxn>
                <a:cxn ang="0">
                  <a:pos x="123" y="0"/>
                </a:cxn>
              </a:cxnLst>
              <a:rect l="0" t="0" r="r" b="b"/>
              <a:pathLst>
                <a:path w="210" h="234">
                  <a:moveTo>
                    <a:pt x="123" y="0"/>
                  </a:moveTo>
                  <a:lnTo>
                    <a:pt x="144" y="3"/>
                  </a:lnTo>
                  <a:lnTo>
                    <a:pt x="165" y="12"/>
                  </a:lnTo>
                  <a:lnTo>
                    <a:pt x="182" y="25"/>
                  </a:lnTo>
                  <a:lnTo>
                    <a:pt x="185" y="28"/>
                  </a:lnTo>
                  <a:lnTo>
                    <a:pt x="199" y="46"/>
                  </a:lnTo>
                  <a:lnTo>
                    <a:pt x="207" y="67"/>
                  </a:lnTo>
                  <a:lnTo>
                    <a:pt x="210" y="88"/>
                  </a:lnTo>
                  <a:lnTo>
                    <a:pt x="208" y="105"/>
                  </a:lnTo>
                  <a:lnTo>
                    <a:pt x="203" y="121"/>
                  </a:lnTo>
                  <a:lnTo>
                    <a:pt x="195" y="135"/>
                  </a:lnTo>
                  <a:lnTo>
                    <a:pt x="185" y="148"/>
                  </a:lnTo>
                  <a:lnTo>
                    <a:pt x="124" y="210"/>
                  </a:lnTo>
                  <a:lnTo>
                    <a:pt x="105" y="224"/>
                  </a:lnTo>
                  <a:lnTo>
                    <a:pt x="86" y="232"/>
                  </a:lnTo>
                  <a:lnTo>
                    <a:pt x="63" y="234"/>
                  </a:lnTo>
                  <a:lnTo>
                    <a:pt x="42" y="232"/>
                  </a:lnTo>
                  <a:lnTo>
                    <a:pt x="21" y="223"/>
                  </a:lnTo>
                  <a:lnTo>
                    <a:pt x="3" y="210"/>
                  </a:lnTo>
                  <a:lnTo>
                    <a:pt x="0" y="207"/>
                  </a:lnTo>
                  <a:lnTo>
                    <a:pt x="38" y="170"/>
                  </a:lnTo>
                  <a:lnTo>
                    <a:pt x="41" y="173"/>
                  </a:lnTo>
                  <a:lnTo>
                    <a:pt x="51" y="179"/>
                  </a:lnTo>
                  <a:lnTo>
                    <a:pt x="63" y="182"/>
                  </a:lnTo>
                  <a:lnTo>
                    <a:pt x="76" y="179"/>
                  </a:lnTo>
                  <a:lnTo>
                    <a:pt x="87" y="173"/>
                  </a:lnTo>
                  <a:lnTo>
                    <a:pt x="148" y="111"/>
                  </a:lnTo>
                  <a:lnTo>
                    <a:pt x="154" y="101"/>
                  </a:lnTo>
                  <a:lnTo>
                    <a:pt x="157" y="88"/>
                  </a:lnTo>
                  <a:lnTo>
                    <a:pt x="154" y="76"/>
                  </a:lnTo>
                  <a:lnTo>
                    <a:pt x="148" y="66"/>
                  </a:lnTo>
                  <a:lnTo>
                    <a:pt x="145" y="63"/>
                  </a:lnTo>
                  <a:lnTo>
                    <a:pt x="134" y="56"/>
                  </a:lnTo>
                  <a:lnTo>
                    <a:pt x="123" y="54"/>
                  </a:lnTo>
                  <a:lnTo>
                    <a:pt x="109" y="56"/>
                  </a:lnTo>
                  <a:lnTo>
                    <a:pt x="99" y="63"/>
                  </a:lnTo>
                  <a:lnTo>
                    <a:pt x="74" y="88"/>
                  </a:lnTo>
                  <a:lnTo>
                    <a:pt x="65" y="93"/>
                  </a:lnTo>
                  <a:lnTo>
                    <a:pt x="55" y="96"/>
                  </a:lnTo>
                  <a:lnTo>
                    <a:pt x="46" y="93"/>
                  </a:lnTo>
                  <a:lnTo>
                    <a:pt x="37" y="88"/>
                  </a:lnTo>
                  <a:lnTo>
                    <a:pt x="32" y="79"/>
                  </a:lnTo>
                  <a:lnTo>
                    <a:pt x="29" y="69"/>
                  </a:lnTo>
                  <a:lnTo>
                    <a:pt x="32" y="59"/>
                  </a:lnTo>
                  <a:lnTo>
                    <a:pt x="37" y="51"/>
                  </a:lnTo>
                  <a:lnTo>
                    <a:pt x="62" y="25"/>
                  </a:lnTo>
                  <a:lnTo>
                    <a:pt x="79" y="12"/>
                  </a:lnTo>
                  <a:lnTo>
                    <a:pt x="100" y="3"/>
                  </a:lnTo>
                  <a:lnTo>
                    <a:pt x="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24" name="Freeform 13">
              <a:extLst>
                <a:ext uri="{FF2B5EF4-FFF2-40B4-BE49-F238E27FC236}">
                  <a16:creationId xmlns:a16="http://schemas.microsoft.com/office/drawing/2014/main" id="{DFEBDE37-8966-46E5-9D5D-2F913FCC3D95}"/>
                </a:ext>
              </a:extLst>
            </p:cNvPr>
            <p:cNvSpPr>
              <a:spLocks/>
            </p:cNvSpPr>
            <p:nvPr/>
          </p:nvSpPr>
          <p:spPr bwMode="auto">
            <a:xfrm>
              <a:off x="5884863" y="166688"/>
              <a:ext cx="331788" cy="369888"/>
            </a:xfrm>
            <a:custGeom>
              <a:avLst/>
              <a:gdLst/>
              <a:ahLst/>
              <a:cxnLst>
                <a:cxn ang="0">
                  <a:pos x="146" y="0"/>
                </a:cxn>
                <a:cxn ang="0">
                  <a:pos x="171" y="4"/>
                </a:cxn>
                <a:cxn ang="0">
                  <a:pos x="195" y="14"/>
                </a:cxn>
                <a:cxn ang="0">
                  <a:pos x="200" y="17"/>
                </a:cxn>
                <a:cxn ang="0">
                  <a:pos x="201" y="19"/>
                </a:cxn>
                <a:cxn ang="0">
                  <a:pos x="209" y="27"/>
                </a:cxn>
                <a:cxn ang="0">
                  <a:pos x="172" y="64"/>
                </a:cxn>
                <a:cxn ang="0">
                  <a:pos x="170" y="61"/>
                </a:cxn>
                <a:cxn ang="0">
                  <a:pos x="159" y="55"/>
                </a:cxn>
                <a:cxn ang="0">
                  <a:pos x="146" y="52"/>
                </a:cxn>
                <a:cxn ang="0">
                  <a:pos x="134" y="55"/>
                </a:cxn>
                <a:cxn ang="0">
                  <a:pos x="123" y="61"/>
                </a:cxn>
                <a:cxn ang="0">
                  <a:pos x="61" y="123"/>
                </a:cxn>
                <a:cxn ang="0">
                  <a:pos x="55" y="133"/>
                </a:cxn>
                <a:cxn ang="0">
                  <a:pos x="52" y="145"/>
                </a:cxn>
                <a:cxn ang="0">
                  <a:pos x="55" y="158"/>
                </a:cxn>
                <a:cxn ang="0">
                  <a:pos x="61" y="169"/>
                </a:cxn>
                <a:cxn ang="0">
                  <a:pos x="64" y="171"/>
                </a:cxn>
                <a:cxn ang="0">
                  <a:pos x="75" y="178"/>
                </a:cxn>
                <a:cxn ang="0">
                  <a:pos x="88" y="181"/>
                </a:cxn>
                <a:cxn ang="0">
                  <a:pos x="100" y="178"/>
                </a:cxn>
                <a:cxn ang="0">
                  <a:pos x="110" y="171"/>
                </a:cxn>
                <a:cxn ang="0">
                  <a:pos x="137" y="145"/>
                </a:cxn>
                <a:cxn ang="0">
                  <a:pos x="146" y="139"/>
                </a:cxn>
                <a:cxn ang="0">
                  <a:pos x="155" y="137"/>
                </a:cxn>
                <a:cxn ang="0">
                  <a:pos x="166" y="139"/>
                </a:cxn>
                <a:cxn ang="0">
                  <a:pos x="174" y="145"/>
                </a:cxn>
                <a:cxn ang="0">
                  <a:pos x="180" y="154"/>
                </a:cxn>
                <a:cxn ang="0">
                  <a:pos x="181" y="163"/>
                </a:cxn>
                <a:cxn ang="0">
                  <a:pos x="180" y="173"/>
                </a:cxn>
                <a:cxn ang="0">
                  <a:pos x="174" y="182"/>
                </a:cxn>
                <a:cxn ang="0">
                  <a:pos x="147" y="208"/>
                </a:cxn>
                <a:cxn ang="0">
                  <a:pos x="129" y="222"/>
                </a:cxn>
                <a:cxn ang="0">
                  <a:pos x="109" y="230"/>
                </a:cxn>
                <a:cxn ang="0">
                  <a:pos x="88" y="233"/>
                </a:cxn>
                <a:cxn ang="0">
                  <a:pos x="71" y="232"/>
                </a:cxn>
                <a:cxn ang="0">
                  <a:pos x="55" y="226"/>
                </a:cxn>
                <a:cxn ang="0">
                  <a:pos x="40" y="218"/>
                </a:cxn>
                <a:cxn ang="0">
                  <a:pos x="27" y="208"/>
                </a:cxn>
                <a:cxn ang="0">
                  <a:pos x="25" y="205"/>
                </a:cxn>
                <a:cxn ang="0">
                  <a:pos x="14" y="192"/>
                </a:cxn>
                <a:cxn ang="0">
                  <a:pos x="6" y="178"/>
                </a:cxn>
                <a:cxn ang="0">
                  <a:pos x="1" y="162"/>
                </a:cxn>
                <a:cxn ang="0">
                  <a:pos x="0" y="145"/>
                </a:cxn>
                <a:cxn ang="0">
                  <a:pos x="2" y="124"/>
                </a:cxn>
                <a:cxn ang="0">
                  <a:pos x="10" y="103"/>
                </a:cxn>
                <a:cxn ang="0">
                  <a:pos x="25" y="85"/>
                </a:cxn>
                <a:cxn ang="0">
                  <a:pos x="85" y="25"/>
                </a:cxn>
                <a:cxn ang="0">
                  <a:pos x="104" y="10"/>
                </a:cxn>
                <a:cxn ang="0">
                  <a:pos x="125" y="2"/>
                </a:cxn>
                <a:cxn ang="0">
                  <a:pos x="146" y="0"/>
                </a:cxn>
              </a:cxnLst>
              <a:rect l="0" t="0" r="r" b="b"/>
              <a:pathLst>
                <a:path w="209" h="233">
                  <a:moveTo>
                    <a:pt x="146" y="0"/>
                  </a:moveTo>
                  <a:lnTo>
                    <a:pt x="171" y="4"/>
                  </a:lnTo>
                  <a:lnTo>
                    <a:pt x="195" y="14"/>
                  </a:lnTo>
                  <a:lnTo>
                    <a:pt x="200" y="17"/>
                  </a:lnTo>
                  <a:lnTo>
                    <a:pt x="201" y="19"/>
                  </a:lnTo>
                  <a:lnTo>
                    <a:pt x="209" y="27"/>
                  </a:lnTo>
                  <a:lnTo>
                    <a:pt x="172" y="64"/>
                  </a:lnTo>
                  <a:lnTo>
                    <a:pt x="170" y="61"/>
                  </a:lnTo>
                  <a:lnTo>
                    <a:pt x="159" y="55"/>
                  </a:lnTo>
                  <a:lnTo>
                    <a:pt x="146" y="52"/>
                  </a:lnTo>
                  <a:lnTo>
                    <a:pt x="134" y="55"/>
                  </a:lnTo>
                  <a:lnTo>
                    <a:pt x="123" y="61"/>
                  </a:lnTo>
                  <a:lnTo>
                    <a:pt x="61" y="123"/>
                  </a:lnTo>
                  <a:lnTo>
                    <a:pt x="55" y="133"/>
                  </a:lnTo>
                  <a:lnTo>
                    <a:pt x="52" y="145"/>
                  </a:lnTo>
                  <a:lnTo>
                    <a:pt x="55" y="158"/>
                  </a:lnTo>
                  <a:lnTo>
                    <a:pt x="61" y="169"/>
                  </a:lnTo>
                  <a:lnTo>
                    <a:pt x="64" y="171"/>
                  </a:lnTo>
                  <a:lnTo>
                    <a:pt x="75" y="178"/>
                  </a:lnTo>
                  <a:lnTo>
                    <a:pt x="88" y="181"/>
                  </a:lnTo>
                  <a:lnTo>
                    <a:pt x="100" y="178"/>
                  </a:lnTo>
                  <a:lnTo>
                    <a:pt x="110" y="171"/>
                  </a:lnTo>
                  <a:lnTo>
                    <a:pt x="137" y="145"/>
                  </a:lnTo>
                  <a:lnTo>
                    <a:pt x="146" y="139"/>
                  </a:lnTo>
                  <a:lnTo>
                    <a:pt x="155" y="137"/>
                  </a:lnTo>
                  <a:lnTo>
                    <a:pt x="166" y="139"/>
                  </a:lnTo>
                  <a:lnTo>
                    <a:pt x="174" y="145"/>
                  </a:lnTo>
                  <a:lnTo>
                    <a:pt x="180" y="154"/>
                  </a:lnTo>
                  <a:lnTo>
                    <a:pt x="181" y="163"/>
                  </a:lnTo>
                  <a:lnTo>
                    <a:pt x="180" y="173"/>
                  </a:lnTo>
                  <a:lnTo>
                    <a:pt x="174" y="182"/>
                  </a:lnTo>
                  <a:lnTo>
                    <a:pt x="147" y="208"/>
                  </a:lnTo>
                  <a:lnTo>
                    <a:pt x="129" y="222"/>
                  </a:lnTo>
                  <a:lnTo>
                    <a:pt x="109" y="230"/>
                  </a:lnTo>
                  <a:lnTo>
                    <a:pt x="88" y="233"/>
                  </a:lnTo>
                  <a:lnTo>
                    <a:pt x="71" y="232"/>
                  </a:lnTo>
                  <a:lnTo>
                    <a:pt x="55" y="226"/>
                  </a:lnTo>
                  <a:lnTo>
                    <a:pt x="40" y="218"/>
                  </a:lnTo>
                  <a:lnTo>
                    <a:pt x="27" y="208"/>
                  </a:lnTo>
                  <a:lnTo>
                    <a:pt x="25" y="205"/>
                  </a:lnTo>
                  <a:lnTo>
                    <a:pt x="14" y="192"/>
                  </a:lnTo>
                  <a:lnTo>
                    <a:pt x="6" y="178"/>
                  </a:lnTo>
                  <a:lnTo>
                    <a:pt x="1" y="162"/>
                  </a:lnTo>
                  <a:lnTo>
                    <a:pt x="0" y="145"/>
                  </a:lnTo>
                  <a:lnTo>
                    <a:pt x="2" y="124"/>
                  </a:lnTo>
                  <a:lnTo>
                    <a:pt x="10" y="103"/>
                  </a:lnTo>
                  <a:lnTo>
                    <a:pt x="25" y="85"/>
                  </a:lnTo>
                  <a:lnTo>
                    <a:pt x="85" y="25"/>
                  </a:lnTo>
                  <a:lnTo>
                    <a:pt x="104" y="10"/>
                  </a:lnTo>
                  <a:lnTo>
                    <a:pt x="125" y="2"/>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grpSp>
      <p:sp>
        <p:nvSpPr>
          <p:cNvPr id="25" name="Freeform 15">
            <a:extLst>
              <a:ext uri="{FF2B5EF4-FFF2-40B4-BE49-F238E27FC236}">
                <a16:creationId xmlns:a16="http://schemas.microsoft.com/office/drawing/2014/main" id="{A4764FEA-4F8E-47C1-9E25-79D916DF0EBC}"/>
              </a:ext>
            </a:extLst>
          </p:cNvPr>
          <p:cNvSpPr>
            <a:spLocks noEditPoints="1"/>
          </p:cNvSpPr>
          <p:nvPr userDrawn="1"/>
        </p:nvSpPr>
        <p:spPr bwMode="auto">
          <a:xfrm>
            <a:off x="6677465" y="942976"/>
            <a:ext cx="325881" cy="322013"/>
          </a:xfrm>
          <a:custGeom>
            <a:avLst/>
            <a:gdLst/>
            <a:ahLst/>
            <a:cxnLst>
              <a:cxn ang="0">
                <a:pos x="306" y="190"/>
              </a:cxn>
              <a:cxn ang="0">
                <a:pos x="178" y="333"/>
              </a:cxn>
              <a:cxn ang="0">
                <a:pos x="31" y="190"/>
              </a:cxn>
              <a:cxn ang="0">
                <a:pos x="159" y="333"/>
              </a:cxn>
              <a:cxn ang="0">
                <a:pos x="31" y="190"/>
              </a:cxn>
              <a:cxn ang="0">
                <a:pos x="228" y="25"/>
              </a:cxn>
              <a:cxn ang="0">
                <a:pos x="198" y="50"/>
              </a:cxn>
              <a:cxn ang="0">
                <a:pos x="182" y="86"/>
              </a:cxn>
              <a:cxn ang="0">
                <a:pos x="231" y="71"/>
              </a:cxn>
              <a:cxn ang="0">
                <a:pos x="255" y="54"/>
              </a:cxn>
              <a:cxn ang="0">
                <a:pos x="260" y="40"/>
              </a:cxn>
              <a:cxn ang="0">
                <a:pos x="255" y="29"/>
              </a:cxn>
              <a:cxn ang="0">
                <a:pos x="248" y="25"/>
              </a:cxn>
              <a:cxn ang="0">
                <a:pos x="239" y="23"/>
              </a:cxn>
              <a:cxn ang="0">
                <a:pos x="90" y="25"/>
              </a:cxn>
              <a:cxn ang="0">
                <a:pos x="78" y="34"/>
              </a:cxn>
              <a:cxn ang="0">
                <a:pos x="74" y="42"/>
              </a:cxn>
              <a:cxn ang="0">
                <a:pos x="75" y="51"/>
              </a:cxn>
              <a:cxn ang="0">
                <a:pos x="85" y="63"/>
              </a:cxn>
              <a:cxn ang="0">
                <a:pos x="104" y="75"/>
              </a:cxn>
              <a:cxn ang="0">
                <a:pos x="155" y="84"/>
              </a:cxn>
              <a:cxn ang="0">
                <a:pos x="139" y="50"/>
              </a:cxn>
              <a:cxn ang="0">
                <a:pos x="119" y="30"/>
              </a:cxn>
              <a:cxn ang="0">
                <a:pos x="98" y="23"/>
              </a:cxn>
              <a:cxn ang="0">
                <a:pos x="98" y="0"/>
              </a:cxn>
              <a:cxn ang="0">
                <a:pos x="132" y="10"/>
              </a:cxn>
              <a:cxn ang="0">
                <a:pos x="157" y="37"/>
              </a:cxn>
              <a:cxn ang="0">
                <a:pos x="164" y="46"/>
              </a:cxn>
              <a:cxn ang="0">
                <a:pos x="169" y="55"/>
              </a:cxn>
              <a:cxn ang="0">
                <a:pos x="185" y="29"/>
              </a:cxn>
              <a:cxn ang="0">
                <a:pos x="222" y="3"/>
              </a:cxn>
              <a:cxn ang="0">
                <a:pos x="256" y="3"/>
              </a:cxn>
              <a:cxn ang="0">
                <a:pos x="280" y="23"/>
              </a:cxn>
              <a:cxn ang="0">
                <a:pos x="281" y="55"/>
              </a:cxn>
              <a:cxn ang="0">
                <a:pos x="259" y="82"/>
              </a:cxn>
              <a:cxn ang="0">
                <a:pos x="244" y="90"/>
              </a:cxn>
              <a:cxn ang="0">
                <a:pos x="326" y="92"/>
              </a:cxn>
              <a:cxn ang="0">
                <a:pos x="337" y="107"/>
              </a:cxn>
              <a:cxn ang="0">
                <a:pos x="178" y="168"/>
              </a:cxn>
              <a:cxn ang="0">
                <a:pos x="159" y="90"/>
              </a:cxn>
              <a:cxn ang="0">
                <a:pos x="0" y="168"/>
              </a:cxn>
              <a:cxn ang="0">
                <a:pos x="2" y="102"/>
              </a:cxn>
              <a:cxn ang="0">
                <a:pos x="7" y="94"/>
              </a:cxn>
              <a:cxn ang="0">
                <a:pos x="17" y="90"/>
              </a:cxn>
              <a:cxn ang="0">
                <a:pos x="69" y="80"/>
              </a:cxn>
              <a:cxn ang="0">
                <a:pos x="52" y="56"/>
              </a:cxn>
              <a:cxn ang="0">
                <a:pos x="53" y="33"/>
              </a:cxn>
              <a:cxn ang="0">
                <a:pos x="66" y="13"/>
              </a:cxn>
              <a:cxn ang="0">
                <a:pos x="98" y="0"/>
              </a:cxn>
            </a:cxnLst>
            <a:rect l="0" t="0" r="r" b="b"/>
            <a:pathLst>
              <a:path w="337" h="333">
                <a:moveTo>
                  <a:pt x="178" y="190"/>
                </a:moveTo>
                <a:lnTo>
                  <a:pt x="306" y="190"/>
                </a:lnTo>
                <a:lnTo>
                  <a:pt x="306" y="333"/>
                </a:lnTo>
                <a:lnTo>
                  <a:pt x="178" y="333"/>
                </a:lnTo>
                <a:lnTo>
                  <a:pt x="178" y="190"/>
                </a:lnTo>
                <a:close/>
                <a:moveTo>
                  <a:pt x="31" y="190"/>
                </a:moveTo>
                <a:lnTo>
                  <a:pt x="159" y="190"/>
                </a:lnTo>
                <a:lnTo>
                  <a:pt x="159" y="333"/>
                </a:lnTo>
                <a:lnTo>
                  <a:pt x="31" y="333"/>
                </a:lnTo>
                <a:lnTo>
                  <a:pt x="31" y="190"/>
                </a:lnTo>
                <a:close/>
                <a:moveTo>
                  <a:pt x="239" y="23"/>
                </a:moveTo>
                <a:lnTo>
                  <a:pt x="228" y="25"/>
                </a:lnTo>
                <a:lnTo>
                  <a:pt x="218" y="30"/>
                </a:lnTo>
                <a:lnTo>
                  <a:pt x="198" y="50"/>
                </a:lnTo>
                <a:lnTo>
                  <a:pt x="189" y="67"/>
                </a:lnTo>
                <a:lnTo>
                  <a:pt x="182" y="86"/>
                </a:lnTo>
                <a:lnTo>
                  <a:pt x="210" y="78"/>
                </a:lnTo>
                <a:lnTo>
                  <a:pt x="231" y="71"/>
                </a:lnTo>
                <a:lnTo>
                  <a:pt x="246" y="63"/>
                </a:lnTo>
                <a:lnTo>
                  <a:pt x="255" y="54"/>
                </a:lnTo>
                <a:lnTo>
                  <a:pt x="259" y="47"/>
                </a:lnTo>
                <a:lnTo>
                  <a:pt x="260" y="40"/>
                </a:lnTo>
                <a:lnTo>
                  <a:pt x="260" y="37"/>
                </a:lnTo>
                <a:lnTo>
                  <a:pt x="255" y="29"/>
                </a:lnTo>
                <a:lnTo>
                  <a:pt x="252" y="27"/>
                </a:lnTo>
                <a:lnTo>
                  <a:pt x="248" y="25"/>
                </a:lnTo>
                <a:lnTo>
                  <a:pt x="244" y="23"/>
                </a:lnTo>
                <a:lnTo>
                  <a:pt x="239" y="23"/>
                </a:lnTo>
                <a:close/>
                <a:moveTo>
                  <a:pt x="94" y="23"/>
                </a:moveTo>
                <a:lnTo>
                  <a:pt x="90" y="25"/>
                </a:lnTo>
                <a:lnTo>
                  <a:pt x="82" y="30"/>
                </a:lnTo>
                <a:lnTo>
                  <a:pt x="78" y="34"/>
                </a:lnTo>
                <a:lnTo>
                  <a:pt x="75" y="38"/>
                </a:lnTo>
                <a:lnTo>
                  <a:pt x="74" y="42"/>
                </a:lnTo>
                <a:lnTo>
                  <a:pt x="74" y="48"/>
                </a:lnTo>
                <a:lnTo>
                  <a:pt x="75" y="51"/>
                </a:lnTo>
                <a:lnTo>
                  <a:pt x="81" y="59"/>
                </a:lnTo>
                <a:lnTo>
                  <a:pt x="85" y="63"/>
                </a:lnTo>
                <a:lnTo>
                  <a:pt x="90" y="67"/>
                </a:lnTo>
                <a:lnTo>
                  <a:pt x="104" y="75"/>
                </a:lnTo>
                <a:lnTo>
                  <a:pt x="127" y="80"/>
                </a:lnTo>
                <a:lnTo>
                  <a:pt x="155" y="84"/>
                </a:lnTo>
                <a:lnTo>
                  <a:pt x="147" y="63"/>
                </a:lnTo>
                <a:lnTo>
                  <a:pt x="139" y="50"/>
                </a:lnTo>
                <a:lnTo>
                  <a:pt x="130" y="38"/>
                </a:lnTo>
                <a:lnTo>
                  <a:pt x="119" y="30"/>
                </a:lnTo>
                <a:lnTo>
                  <a:pt x="108" y="25"/>
                </a:lnTo>
                <a:lnTo>
                  <a:pt x="98" y="23"/>
                </a:lnTo>
                <a:lnTo>
                  <a:pt x="94" y="23"/>
                </a:lnTo>
                <a:close/>
                <a:moveTo>
                  <a:pt x="98" y="0"/>
                </a:moveTo>
                <a:lnTo>
                  <a:pt x="116" y="3"/>
                </a:lnTo>
                <a:lnTo>
                  <a:pt x="132" y="10"/>
                </a:lnTo>
                <a:lnTo>
                  <a:pt x="147" y="22"/>
                </a:lnTo>
                <a:lnTo>
                  <a:pt x="157" y="37"/>
                </a:lnTo>
                <a:lnTo>
                  <a:pt x="161" y="40"/>
                </a:lnTo>
                <a:lnTo>
                  <a:pt x="164" y="46"/>
                </a:lnTo>
                <a:lnTo>
                  <a:pt x="166" y="50"/>
                </a:lnTo>
                <a:lnTo>
                  <a:pt x="169" y="55"/>
                </a:lnTo>
                <a:lnTo>
                  <a:pt x="169" y="52"/>
                </a:lnTo>
                <a:lnTo>
                  <a:pt x="185" y="29"/>
                </a:lnTo>
                <a:lnTo>
                  <a:pt x="205" y="10"/>
                </a:lnTo>
                <a:lnTo>
                  <a:pt x="222" y="3"/>
                </a:lnTo>
                <a:lnTo>
                  <a:pt x="239" y="0"/>
                </a:lnTo>
                <a:lnTo>
                  <a:pt x="256" y="3"/>
                </a:lnTo>
                <a:lnTo>
                  <a:pt x="271" y="12"/>
                </a:lnTo>
                <a:lnTo>
                  <a:pt x="280" y="23"/>
                </a:lnTo>
                <a:lnTo>
                  <a:pt x="284" y="40"/>
                </a:lnTo>
                <a:lnTo>
                  <a:pt x="281" y="55"/>
                </a:lnTo>
                <a:lnTo>
                  <a:pt x="273" y="69"/>
                </a:lnTo>
                <a:lnTo>
                  <a:pt x="259" y="82"/>
                </a:lnTo>
                <a:lnTo>
                  <a:pt x="252" y="86"/>
                </a:lnTo>
                <a:lnTo>
                  <a:pt x="244" y="90"/>
                </a:lnTo>
                <a:lnTo>
                  <a:pt x="321" y="90"/>
                </a:lnTo>
                <a:lnTo>
                  <a:pt x="326" y="92"/>
                </a:lnTo>
                <a:lnTo>
                  <a:pt x="334" y="97"/>
                </a:lnTo>
                <a:lnTo>
                  <a:pt x="337" y="107"/>
                </a:lnTo>
                <a:lnTo>
                  <a:pt x="337" y="168"/>
                </a:lnTo>
                <a:lnTo>
                  <a:pt x="178" y="168"/>
                </a:lnTo>
                <a:lnTo>
                  <a:pt x="178" y="90"/>
                </a:lnTo>
                <a:lnTo>
                  <a:pt x="159" y="90"/>
                </a:lnTo>
                <a:lnTo>
                  <a:pt x="159" y="168"/>
                </a:lnTo>
                <a:lnTo>
                  <a:pt x="0" y="168"/>
                </a:lnTo>
                <a:lnTo>
                  <a:pt x="0" y="107"/>
                </a:lnTo>
                <a:lnTo>
                  <a:pt x="2" y="102"/>
                </a:lnTo>
                <a:lnTo>
                  <a:pt x="4" y="97"/>
                </a:lnTo>
                <a:lnTo>
                  <a:pt x="7" y="94"/>
                </a:lnTo>
                <a:lnTo>
                  <a:pt x="12" y="92"/>
                </a:lnTo>
                <a:lnTo>
                  <a:pt x="17" y="90"/>
                </a:lnTo>
                <a:lnTo>
                  <a:pt x="85" y="90"/>
                </a:lnTo>
                <a:lnTo>
                  <a:pt x="69" y="80"/>
                </a:lnTo>
                <a:lnTo>
                  <a:pt x="58" y="68"/>
                </a:lnTo>
                <a:lnTo>
                  <a:pt x="52" y="56"/>
                </a:lnTo>
                <a:lnTo>
                  <a:pt x="50" y="46"/>
                </a:lnTo>
                <a:lnTo>
                  <a:pt x="53" y="33"/>
                </a:lnTo>
                <a:lnTo>
                  <a:pt x="58" y="22"/>
                </a:lnTo>
                <a:lnTo>
                  <a:pt x="66" y="13"/>
                </a:lnTo>
                <a:lnTo>
                  <a:pt x="81" y="4"/>
                </a:lnTo>
                <a:lnTo>
                  <a:pt x="9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26" name="Freeform 16">
            <a:extLst>
              <a:ext uri="{FF2B5EF4-FFF2-40B4-BE49-F238E27FC236}">
                <a16:creationId xmlns:a16="http://schemas.microsoft.com/office/drawing/2014/main" id="{04F02A90-10E5-4A3F-A7DE-64F406CD2893}"/>
              </a:ext>
            </a:extLst>
          </p:cNvPr>
          <p:cNvSpPr>
            <a:spLocks/>
          </p:cNvSpPr>
          <p:nvPr userDrawn="1"/>
        </p:nvSpPr>
        <p:spPr bwMode="auto">
          <a:xfrm>
            <a:off x="8895472" y="942976"/>
            <a:ext cx="320078" cy="274629"/>
          </a:xfrm>
          <a:custGeom>
            <a:avLst/>
            <a:gdLst/>
            <a:ahLst/>
            <a:cxnLst>
              <a:cxn ang="0">
                <a:pos x="69" y="0"/>
              </a:cxn>
              <a:cxn ang="0">
                <a:pos x="92" y="0"/>
              </a:cxn>
              <a:cxn ang="0">
                <a:pos x="113" y="4"/>
              </a:cxn>
              <a:cxn ang="0">
                <a:pos x="133" y="14"/>
              </a:cxn>
              <a:cxn ang="0">
                <a:pos x="150" y="29"/>
              </a:cxn>
              <a:cxn ang="0">
                <a:pos x="162" y="48"/>
              </a:cxn>
              <a:cxn ang="0">
                <a:pos x="164" y="53"/>
              </a:cxn>
              <a:cxn ang="0">
                <a:pos x="166" y="59"/>
              </a:cxn>
              <a:cxn ang="0">
                <a:pos x="168" y="48"/>
              </a:cxn>
              <a:cxn ang="0">
                <a:pos x="182" y="29"/>
              </a:cxn>
              <a:cxn ang="0">
                <a:pos x="197" y="14"/>
              </a:cxn>
              <a:cxn ang="0">
                <a:pos x="217" y="4"/>
              </a:cxn>
              <a:cxn ang="0">
                <a:pos x="238" y="0"/>
              </a:cxn>
              <a:cxn ang="0">
                <a:pos x="261" y="0"/>
              </a:cxn>
              <a:cxn ang="0">
                <a:pos x="282" y="8"/>
              </a:cxn>
              <a:cxn ang="0">
                <a:pos x="302" y="19"/>
              </a:cxn>
              <a:cxn ang="0">
                <a:pos x="316" y="36"/>
              </a:cxn>
              <a:cxn ang="0">
                <a:pos x="327" y="55"/>
              </a:cxn>
              <a:cxn ang="0">
                <a:pos x="331" y="76"/>
              </a:cxn>
              <a:cxn ang="0">
                <a:pos x="329" y="98"/>
              </a:cxn>
              <a:cxn ang="0">
                <a:pos x="323" y="120"/>
              </a:cxn>
              <a:cxn ang="0">
                <a:pos x="316" y="131"/>
              </a:cxn>
              <a:cxn ang="0">
                <a:pos x="306" y="145"/>
              </a:cxn>
              <a:cxn ang="0">
                <a:pos x="294" y="159"/>
              </a:cxn>
              <a:cxn ang="0">
                <a:pos x="278" y="175"/>
              </a:cxn>
              <a:cxn ang="0">
                <a:pos x="262" y="192"/>
              </a:cxn>
              <a:cxn ang="0">
                <a:pos x="228" y="226"/>
              </a:cxn>
              <a:cxn ang="0">
                <a:pos x="212" y="241"/>
              </a:cxn>
              <a:cxn ang="0">
                <a:pos x="197" y="255"/>
              </a:cxn>
              <a:cxn ang="0">
                <a:pos x="184" y="267"/>
              </a:cxn>
              <a:cxn ang="0">
                <a:pos x="175" y="276"/>
              </a:cxn>
              <a:cxn ang="0">
                <a:pos x="168" y="281"/>
              </a:cxn>
              <a:cxn ang="0">
                <a:pos x="166" y="284"/>
              </a:cxn>
              <a:cxn ang="0">
                <a:pos x="163" y="281"/>
              </a:cxn>
              <a:cxn ang="0">
                <a:pos x="157" y="276"/>
              </a:cxn>
              <a:cxn ang="0">
                <a:pos x="147" y="267"/>
              </a:cxn>
              <a:cxn ang="0">
                <a:pos x="134" y="255"/>
              </a:cxn>
              <a:cxn ang="0">
                <a:pos x="102" y="226"/>
              </a:cxn>
              <a:cxn ang="0">
                <a:pos x="68" y="192"/>
              </a:cxn>
              <a:cxn ang="0">
                <a:pos x="52" y="175"/>
              </a:cxn>
              <a:cxn ang="0">
                <a:pos x="37" y="159"/>
              </a:cxn>
              <a:cxn ang="0">
                <a:pos x="25" y="145"/>
              </a:cxn>
              <a:cxn ang="0">
                <a:pos x="14" y="131"/>
              </a:cxn>
              <a:cxn ang="0">
                <a:pos x="8" y="120"/>
              </a:cxn>
              <a:cxn ang="0">
                <a:pos x="1" y="98"/>
              </a:cxn>
              <a:cxn ang="0">
                <a:pos x="0" y="76"/>
              </a:cxn>
              <a:cxn ang="0">
                <a:pos x="5" y="55"/>
              </a:cxn>
              <a:cxn ang="0">
                <a:pos x="14" y="36"/>
              </a:cxn>
              <a:cxn ang="0">
                <a:pos x="30" y="19"/>
              </a:cxn>
              <a:cxn ang="0">
                <a:pos x="48" y="8"/>
              </a:cxn>
              <a:cxn ang="0">
                <a:pos x="69" y="0"/>
              </a:cxn>
            </a:cxnLst>
            <a:rect l="0" t="0" r="r" b="b"/>
            <a:pathLst>
              <a:path w="331" h="284">
                <a:moveTo>
                  <a:pt x="69" y="0"/>
                </a:moveTo>
                <a:lnTo>
                  <a:pt x="92" y="0"/>
                </a:lnTo>
                <a:lnTo>
                  <a:pt x="113" y="4"/>
                </a:lnTo>
                <a:lnTo>
                  <a:pt x="133" y="14"/>
                </a:lnTo>
                <a:lnTo>
                  <a:pt x="150" y="29"/>
                </a:lnTo>
                <a:lnTo>
                  <a:pt x="162" y="48"/>
                </a:lnTo>
                <a:lnTo>
                  <a:pt x="164" y="53"/>
                </a:lnTo>
                <a:lnTo>
                  <a:pt x="166" y="59"/>
                </a:lnTo>
                <a:lnTo>
                  <a:pt x="168" y="48"/>
                </a:lnTo>
                <a:lnTo>
                  <a:pt x="182" y="29"/>
                </a:lnTo>
                <a:lnTo>
                  <a:pt x="197" y="14"/>
                </a:lnTo>
                <a:lnTo>
                  <a:pt x="217" y="4"/>
                </a:lnTo>
                <a:lnTo>
                  <a:pt x="238" y="0"/>
                </a:lnTo>
                <a:lnTo>
                  <a:pt x="261" y="0"/>
                </a:lnTo>
                <a:lnTo>
                  <a:pt x="282" y="8"/>
                </a:lnTo>
                <a:lnTo>
                  <a:pt x="302" y="19"/>
                </a:lnTo>
                <a:lnTo>
                  <a:pt x="316" y="36"/>
                </a:lnTo>
                <a:lnTo>
                  <a:pt x="327" y="55"/>
                </a:lnTo>
                <a:lnTo>
                  <a:pt x="331" y="76"/>
                </a:lnTo>
                <a:lnTo>
                  <a:pt x="329" y="98"/>
                </a:lnTo>
                <a:lnTo>
                  <a:pt x="323" y="120"/>
                </a:lnTo>
                <a:lnTo>
                  <a:pt x="316" y="131"/>
                </a:lnTo>
                <a:lnTo>
                  <a:pt x="306" y="145"/>
                </a:lnTo>
                <a:lnTo>
                  <a:pt x="294" y="159"/>
                </a:lnTo>
                <a:lnTo>
                  <a:pt x="278" y="175"/>
                </a:lnTo>
                <a:lnTo>
                  <a:pt x="262" y="192"/>
                </a:lnTo>
                <a:lnTo>
                  <a:pt x="228" y="226"/>
                </a:lnTo>
                <a:lnTo>
                  <a:pt x="212" y="241"/>
                </a:lnTo>
                <a:lnTo>
                  <a:pt x="197" y="255"/>
                </a:lnTo>
                <a:lnTo>
                  <a:pt x="184" y="267"/>
                </a:lnTo>
                <a:lnTo>
                  <a:pt x="175" y="276"/>
                </a:lnTo>
                <a:lnTo>
                  <a:pt x="168" y="281"/>
                </a:lnTo>
                <a:lnTo>
                  <a:pt x="166" y="284"/>
                </a:lnTo>
                <a:lnTo>
                  <a:pt x="163" y="281"/>
                </a:lnTo>
                <a:lnTo>
                  <a:pt x="157" y="276"/>
                </a:lnTo>
                <a:lnTo>
                  <a:pt x="147" y="267"/>
                </a:lnTo>
                <a:lnTo>
                  <a:pt x="134" y="255"/>
                </a:lnTo>
                <a:lnTo>
                  <a:pt x="102" y="226"/>
                </a:lnTo>
                <a:lnTo>
                  <a:pt x="68" y="192"/>
                </a:lnTo>
                <a:lnTo>
                  <a:pt x="52" y="175"/>
                </a:lnTo>
                <a:lnTo>
                  <a:pt x="37" y="159"/>
                </a:lnTo>
                <a:lnTo>
                  <a:pt x="25" y="145"/>
                </a:lnTo>
                <a:lnTo>
                  <a:pt x="14" y="131"/>
                </a:lnTo>
                <a:lnTo>
                  <a:pt x="8" y="120"/>
                </a:lnTo>
                <a:lnTo>
                  <a:pt x="1" y="98"/>
                </a:lnTo>
                <a:lnTo>
                  <a:pt x="0" y="76"/>
                </a:lnTo>
                <a:lnTo>
                  <a:pt x="5" y="55"/>
                </a:lnTo>
                <a:lnTo>
                  <a:pt x="14" y="36"/>
                </a:lnTo>
                <a:lnTo>
                  <a:pt x="30" y="19"/>
                </a:lnTo>
                <a:lnTo>
                  <a:pt x="48" y="8"/>
                </a:lnTo>
                <a:lnTo>
                  <a:pt x="6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grpSp>
        <p:nvGrpSpPr>
          <p:cNvPr id="27" name="Group 30">
            <a:extLst>
              <a:ext uri="{FF2B5EF4-FFF2-40B4-BE49-F238E27FC236}">
                <a16:creationId xmlns:a16="http://schemas.microsoft.com/office/drawing/2014/main" id="{90FCB5CC-B7F5-4FC0-AFC9-37B7738E2E07}"/>
              </a:ext>
            </a:extLst>
          </p:cNvPr>
          <p:cNvGrpSpPr/>
          <p:nvPr userDrawn="1"/>
        </p:nvGrpSpPr>
        <p:grpSpPr>
          <a:xfrm>
            <a:off x="4377480" y="2798800"/>
            <a:ext cx="460295" cy="336522"/>
            <a:chOff x="5715001" y="3627438"/>
            <a:chExt cx="755650" cy="552450"/>
          </a:xfrm>
          <a:solidFill>
            <a:schemeClr val="accent2"/>
          </a:solidFill>
        </p:grpSpPr>
        <p:sp>
          <p:nvSpPr>
            <p:cNvPr id="28" name="Freeform 18">
              <a:extLst>
                <a:ext uri="{FF2B5EF4-FFF2-40B4-BE49-F238E27FC236}">
                  <a16:creationId xmlns:a16="http://schemas.microsoft.com/office/drawing/2014/main" id="{51B611C1-0294-48E0-9548-D0ACD9728B6D}"/>
                </a:ext>
              </a:extLst>
            </p:cNvPr>
            <p:cNvSpPr>
              <a:spLocks/>
            </p:cNvSpPr>
            <p:nvPr/>
          </p:nvSpPr>
          <p:spPr bwMode="auto">
            <a:xfrm>
              <a:off x="6283326" y="3627438"/>
              <a:ext cx="161925" cy="61913"/>
            </a:xfrm>
            <a:custGeom>
              <a:avLst/>
              <a:gdLst/>
              <a:ahLst/>
              <a:cxnLst>
                <a:cxn ang="0">
                  <a:pos x="52" y="0"/>
                </a:cxn>
                <a:cxn ang="0">
                  <a:pos x="66" y="3"/>
                </a:cxn>
                <a:cxn ang="0">
                  <a:pos x="78" y="8"/>
                </a:cxn>
                <a:cxn ang="0">
                  <a:pos x="89" y="13"/>
                </a:cxn>
                <a:cxn ang="0">
                  <a:pos x="102" y="26"/>
                </a:cxn>
                <a:cxn ang="0">
                  <a:pos x="89" y="37"/>
                </a:cxn>
                <a:cxn ang="0">
                  <a:pos x="86" y="38"/>
                </a:cxn>
                <a:cxn ang="0">
                  <a:pos x="86" y="37"/>
                </a:cxn>
                <a:cxn ang="0">
                  <a:pos x="85" y="37"/>
                </a:cxn>
                <a:cxn ang="0">
                  <a:pos x="85" y="36"/>
                </a:cxn>
                <a:cxn ang="0">
                  <a:pos x="82" y="34"/>
                </a:cxn>
                <a:cxn ang="0">
                  <a:pos x="77" y="29"/>
                </a:cxn>
                <a:cxn ang="0">
                  <a:pos x="66" y="22"/>
                </a:cxn>
                <a:cxn ang="0">
                  <a:pos x="52" y="20"/>
                </a:cxn>
                <a:cxn ang="0">
                  <a:pos x="44" y="21"/>
                </a:cxn>
                <a:cxn ang="0">
                  <a:pos x="35" y="24"/>
                </a:cxn>
                <a:cxn ang="0">
                  <a:pos x="24" y="30"/>
                </a:cxn>
                <a:cxn ang="0">
                  <a:pos x="14" y="39"/>
                </a:cxn>
                <a:cxn ang="0">
                  <a:pos x="0" y="25"/>
                </a:cxn>
                <a:cxn ang="0">
                  <a:pos x="19" y="11"/>
                </a:cxn>
                <a:cxn ang="0">
                  <a:pos x="36" y="3"/>
                </a:cxn>
                <a:cxn ang="0">
                  <a:pos x="52" y="0"/>
                </a:cxn>
              </a:cxnLst>
              <a:rect l="0" t="0" r="r" b="b"/>
              <a:pathLst>
                <a:path w="102" h="39">
                  <a:moveTo>
                    <a:pt x="52" y="0"/>
                  </a:moveTo>
                  <a:lnTo>
                    <a:pt x="66" y="3"/>
                  </a:lnTo>
                  <a:lnTo>
                    <a:pt x="78" y="8"/>
                  </a:lnTo>
                  <a:lnTo>
                    <a:pt x="89" y="13"/>
                  </a:lnTo>
                  <a:lnTo>
                    <a:pt x="102" y="26"/>
                  </a:lnTo>
                  <a:lnTo>
                    <a:pt x="89" y="37"/>
                  </a:lnTo>
                  <a:lnTo>
                    <a:pt x="86" y="38"/>
                  </a:lnTo>
                  <a:lnTo>
                    <a:pt x="86" y="37"/>
                  </a:lnTo>
                  <a:lnTo>
                    <a:pt x="85" y="37"/>
                  </a:lnTo>
                  <a:lnTo>
                    <a:pt x="85" y="36"/>
                  </a:lnTo>
                  <a:lnTo>
                    <a:pt x="82" y="34"/>
                  </a:lnTo>
                  <a:lnTo>
                    <a:pt x="77" y="29"/>
                  </a:lnTo>
                  <a:lnTo>
                    <a:pt x="66" y="22"/>
                  </a:lnTo>
                  <a:lnTo>
                    <a:pt x="52" y="20"/>
                  </a:lnTo>
                  <a:lnTo>
                    <a:pt x="44" y="21"/>
                  </a:lnTo>
                  <a:lnTo>
                    <a:pt x="35" y="24"/>
                  </a:lnTo>
                  <a:lnTo>
                    <a:pt x="24" y="30"/>
                  </a:lnTo>
                  <a:lnTo>
                    <a:pt x="14" y="39"/>
                  </a:lnTo>
                  <a:lnTo>
                    <a:pt x="0" y="25"/>
                  </a:lnTo>
                  <a:lnTo>
                    <a:pt x="19" y="11"/>
                  </a:lnTo>
                  <a:lnTo>
                    <a:pt x="36" y="3"/>
                  </a:lnTo>
                  <a:lnTo>
                    <a:pt x="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29" name="Freeform 19">
              <a:extLst>
                <a:ext uri="{FF2B5EF4-FFF2-40B4-BE49-F238E27FC236}">
                  <a16:creationId xmlns:a16="http://schemas.microsoft.com/office/drawing/2014/main" id="{DA658459-2442-4774-BAFE-9E40A1676902}"/>
                </a:ext>
              </a:extLst>
            </p:cNvPr>
            <p:cNvSpPr>
              <a:spLocks/>
            </p:cNvSpPr>
            <p:nvPr/>
          </p:nvSpPr>
          <p:spPr bwMode="auto">
            <a:xfrm>
              <a:off x="6122988" y="3689350"/>
              <a:ext cx="158750" cy="63500"/>
            </a:xfrm>
            <a:custGeom>
              <a:avLst/>
              <a:gdLst/>
              <a:ahLst/>
              <a:cxnLst>
                <a:cxn ang="0">
                  <a:pos x="87" y="0"/>
                </a:cxn>
                <a:cxn ang="0">
                  <a:pos x="100" y="15"/>
                </a:cxn>
                <a:cxn ang="0">
                  <a:pos x="83" y="29"/>
                </a:cxn>
                <a:cxn ang="0">
                  <a:pos x="66" y="37"/>
                </a:cxn>
                <a:cxn ang="0">
                  <a:pos x="50" y="40"/>
                </a:cxn>
                <a:cxn ang="0">
                  <a:pos x="35" y="38"/>
                </a:cxn>
                <a:cxn ang="0">
                  <a:pos x="24" y="33"/>
                </a:cxn>
                <a:cxn ang="0">
                  <a:pos x="13" y="27"/>
                </a:cxn>
                <a:cxn ang="0">
                  <a:pos x="9" y="24"/>
                </a:cxn>
                <a:cxn ang="0">
                  <a:pos x="6" y="20"/>
                </a:cxn>
                <a:cxn ang="0">
                  <a:pos x="0" y="14"/>
                </a:cxn>
                <a:cxn ang="0">
                  <a:pos x="14" y="2"/>
                </a:cxn>
                <a:cxn ang="0">
                  <a:pos x="16" y="2"/>
                </a:cxn>
                <a:cxn ang="0">
                  <a:pos x="16" y="4"/>
                </a:cxn>
                <a:cxn ang="0">
                  <a:pos x="17" y="4"/>
                </a:cxn>
                <a:cxn ang="0">
                  <a:pos x="18" y="7"/>
                </a:cxn>
                <a:cxn ang="0">
                  <a:pos x="21" y="8"/>
                </a:cxn>
                <a:cxn ang="0">
                  <a:pos x="25" y="11"/>
                </a:cxn>
                <a:cxn ang="0">
                  <a:pos x="35" y="17"/>
                </a:cxn>
                <a:cxn ang="0">
                  <a:pos x="50" y="20"/>
                </a:cxn>
                <a:cxn ang="0">
                  <a:pos x="60" y="19"/>
                </a:cxn>
                <a:cxn ang="0">
                  <a:pos x="74" y="12"/>
                </a:cxn>
                <a:cxn ang="0">
                  <a:pos x="87" y="0"/>
                </a:cxn>
              </a:cxnLst>
              <a:rect l="0" t="0" r="r" b="b"/>
              <a:pathLst>
                <a:path w="100" h="40">
                  <a:moveTo>
                    <a:pt x="87" y="0"/>
                  </a:moveTo>
                  <a:lnTo>
                    <a:pt x="100" y="15"/>
                  </a:lnTo>
                  <a:lnTo>
                    <a:pt x="83" y="29"/>
                  </a:lnTo>
                  <a:lnTo>
                    <a:pt x="66" y="37"/>
                  </a:lnTo>
                  <a:lnTo>
                    <a:pt x="50" y="40"/>
                  </a:lnTo>
                  <a:lnTo>
                    <a:pt x="35" y="38"/>
                  </a:lnTo>
                  <a:lnTo>
                    <a:pt x="24" y="33"/>
                  </a:lnTo>
                  <a:lnTo>
                    <a:pt x="13" y="27"/>
                  </a:lnTo>
                  <a:lnTo>
                    <a:pt x="9" y="24"/>
                  </a:lnTo>
                  <a:lnTo>
                    <a:pt x="6" y="20"/>
                  </a:lnTo>
                  <a:lnTo>
                    <a:pt x="0" y="14"/>
                  </a:lnTo>
                  <a:lnTo>
                    <a:pt x="14" y="2"/>
                  </a:lnTo>
                  <a:lnTo>
                    <a:pt x="16" y="2"/>
                  </a:lnTo>
                  <a:lnTo>
                    <a:pt x="16" y="4"/>
                  </a:lnTo>
                  <a:lnTo>
                    <a:pt x="17" y="4"/>
                  </a:lnTo>
                  <a:lnTo>
                    <a:pt x="18" y="7"/>
                  </a:lnTo>
                  <a:lnTo>
                    <a:pt x="21" y="8"/>
                  </a:lnTo>
                  <a:lnTo>
                    <a:pt x="25" y="11"/>
                  </a:lnTo>
                  <a:lnTo>
                    <a:pt x="35" y="17"/>
                  </a:lnTo>
                  <a:lnTo>
                    <a:pt x="50" y="20"/>
                  </a:lnTo>
                  <a:lnTo>
                    <a:pt x="60" y="19"/>
                  </a:lnTo>
                  <a:lnTo>
                    <a:pt x="74" y="12"/>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30" name="Freeform 20">
              <a:extLst>
                <a:ext uri="{FF2B5EF4-FFF2-40B4-BE49-F238E27FC236}">
                  <a16:creationId xmlns:a16="http://schemas.microsoft.com/office/drawing/2014/main" id="{CD0672D9-51EC-4489-836A-B5647797B1C3}"/>
                </a:ext>
              </a:extLst>
            </p:cNvPr>
            <p:cNvSpPr>
              <a:spLocks/>
            </p:cNvSpPr>
            <p:nvPr/>
          </p:nvSpPr>
          <p:spPr bwMode="auto">
            <a:xfrm>
              <a:off x="6062663" y="3705225"/>
              <a:ext cx="407988" cy="444500"/>
            </a:xfrm>
            <a:custGeom>
              <a:avLst/>
              <a:gdLst/>
              <a:ahLst/>
              <a:cxnLst>
                <a:cxn ang="0">
                  <a:pos x="208" y="0"/>
                </a:cxn>
                <a:cxn ang="0">
                  <a:pos x="257" y="0"/>
                </a:cxn>
                <a:cxn ang="0">
                  <a:pos x="257" y="280"/>
                </a:cxn>
                <a:cxn ang="0">
                  <a:pos x="27" y="280"/>
                </a:cxn>
                <a:cxn ang="0">
                  <a:pos x="27" y="279"/>
                </a:cxn>
                <a:cxn ang="0">
                  <a:pos x="29" y="277"/>
                </a:cxn>
                <a:cxn ang="0">
                  <a:pos x="29" y="275"/>
                </a:cxn>
                <a:cxn ang="0">
                  <a:pos x="31" y="273"/>
                </a:cxn>
                <a:cxn ang="0">
                  <a:pos x="37" y="268"/>
                </a:cxn>
                <a:cxn ang="0">
                  <a:pos x="39" y="264"/>
                </a:cxn>
                <a:cxn ang="0">
                  <a:pos x="40" y="259"/>
                </a:cxn>
                <a:cxn ang="0">
                  <a:pos x="43" y="247"/>
                </a:cxn>
                <a:cxn ang="0">
                  <a:pos x="43" y="230"/>
                </a:cxn>
                <a:cxn ang="0">
                  <a:pos x="40" y="210"/>
                </a:cxn>
                <a:cxn ang="0">
                  <a:pos x="33" y="193"/>
                </a:cxn>
                <a:cxn ang="0">
                  <a:pos x="18" y="178"/>
                </a:cxn>
                <a:cxn ang="0">
                  <a:pos x="13" y="171"/>
                </a:cxn>
                <a:cxn ang="0">
                  <a:pos x="6" y="166"/>
                </a:cxn>
                <a:cxn ang="0">
                  <a:pos x="0" y="162"/>
                </a:cxn>
                <a:cxn ang="0">
                  <a:pos x="5" y="148"/>
                </a:cxn>
                <a:cxn ang="0">
                  <a:pos x="8" y="132"/>
                </a:cxn>
                <a:cxn ang="0">
                  <a:pos x="39" y="148"/>
                </a:cxn>
                <a:cxn ang="0">
                  <a:pos x="39" y="98"/>
                </a:cxn>
                <a:cxn ang="0">
                  <a:pos x="138" y="144"/>
                </a:cxn>
                <a:cxn ang="0">
                  <a:pos x="138" y="98"/>
                </a:cxn>
                <a:cxn ang="0">
                  <a:pos x="208" y="136"/>
                </a:cxn>
                <a:cxn ang="0">
                  <a:pos x="208" y="0"/>
                </a:cxn>
              </a:cxnLst>
              <a:rect l="0" t="0" r="r" b="b"/>
              <a:pathLst>
                <a:path w="257" h="280">
                  <a:moveTo>
                    <a:pt x="208" y="0"/>
                  </a:moveTo>
                  <a:lnTo>
                    <a:pt x="257" y="0"/>
                  </a:lnTo>
                  <a:lnTo>
                    <a:pt x="257" y="280"/>
                  </a:lnTo>
                  <a:lnTo>
                    <a:pt x="27" y="280"/>
                  </a:lnTo>
                  <a:lnTo>
                    <a:pt x="27" y="279"/>
                  </a:lnTo>
                  <a:lnTo>
                    <a:pt x="29" y="277"/>
                  </a:lnTo>
                  <a:lnTo>
                    <a:pt x="29" y="275"/>
                  </a:lnTo>
                  <a:lnTo>
                    <a:pt x="31" y="273"/>
                  </a:lnTo>
                  <a:lnTo>
                    <a:pt x="37" y="268"/>
                  </a:lnTo>
                  <a:lnTo>
                    <a:pt x="39" y="264"/>
                  </a:lnTo>
                  <a:lnTo>
                    <a:pt x="40" y="259"/>
                  </a:lnTo>
                  <a:lnTo>
                    <a:pt x="43" y="247"/>
                  </a:lnTo>
                  <a:lnTo>
                    <a:pt x="43" y="230"/>
                  </a:lnTo>
                  <a:lnTo>
                    <a:pt x="40" y="210"/>
                  </a:lnTo>
                  <a:lnTo>
                    <a:pt x="33" y="193"/>
                  </a:lnTo>
                  <a:lnTo>
                    <a:pt x="18" y="178"/>
                  </a:lnTo>
                  <a:lnTo>
                    <a:pt x="13" y="171"/>
                  </a:lnTo>
                  <a:lnTo>
                    <a:pt x="6" y="166"/>
                  </a:lnTo>
                  <a:lnTo>
                    <a:pt x="0" y="162"/>
                  </a:lnTo>
                  <a:lnTo>
                    <a:pt x="5" y="148"/>
                  </a:lnTo>
                  <a:lnTo>
                    <a:pt x="8" y="132"/>
                  </a:lnTo>
                  <a:lnTo>
                    <a:pt x="39" y="148"/>
                  </a:lnTo>
                  <a:lnTo>
                    <a:pt x="39" y="98"/>
                  </a:lnTo>
                  <a:lnTo>
                    <a:pt x="138" y="144"/>
                  </a:lnTo>
                  <a:lnTo>
                    <a:pt x="138" y="98"/>
                  </a:lnTo>
                  <a:lnTo>
                    <a:pt x="208" y="136"/>
                  </a:lnTo>
                  <a:lnTo>
                    <a:pt x="2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31" name="Freeform 21">
              <a:extLst>
                <a:ext uri="{FF2B5EF4-FFF2-40B4-BE49-F238E27FC236}">
                  <a16:creationId xmlns:a16="http://schemas.microsoft.com/office/drawing/2014/main" id="{0E97AA18-EE6D-409F-9C4B-F6E4E4EE38FF}"/>
                </a:ext>
              </a:extLst>
            </p:cNvPr>
            <p:cNvSpPr>
              <a:spLocks/>
            </p:cNvSpPr>
            <p:nvPr/>
          </p:nvSpPr>
          <p:spPr bwMode="auto">
            <a:xfrm>
              <a:off x="5965826" y="3627438"/>
              <a:ext cx="158750" cy="61913"/>
            </a:xfrm>
            <a:custGeom>
              <a:avLst/>
              <a:gdLst/>
              <a:ahLst/>
              <a:cxnLst>
                <a:cxn ang="0">
                  <a:pos x="50" y="0"/>
                </a:cxn>
                <a:cxn ang="0">
                  <a:pos x="65" y="3"/>
                </a:cxn>
                <a:cxn ang="0">
                  <a:pos x="76" y="8"/>
                </a:cxn>
                <a:cxn ang="0">
                  <a:pos x="87" y="13"/>
                </a:cxn>
                <a:cxn ang="0">
                  <a:pos x="91" y="16"/>
                </a:cxn>
                <a:cxn ang="0">
                  <a:pos x="94" y="20"/>
                </a:cxn>
                <a:cxn ang="0">
                  <a:pos x="100" y="26"/>
                </a:cxn>
                <a:cxn ang="0">
                  <a:pos x="86" y="38"/>
                </a:cxn>
                <a:cxn ang="0">
                  <a:pos x="79" y="32"/>
                </a:cxn>
                <a:cxn ang="0">
                  <a:pos x="75" y="29"/>
                </a:cxn>
                <a:cxn ang="0">
                  <a:pos x="65" y="22"/>
                </a:cxn>
                <a:cxn ang="0">
                  <a:pos x="50" y="20"/>
                </a:cxn>
                <a:cxn ang="0">
                  <a:pos x="39" y="21"/>
                </a:cxn>
                <a:cxn ang="0">
                  <a:pos x="28" y="28"/>
                </a:cxn>
                <a:cxn ang="0">
                  <a:pos x="13" y="39"/>
                </a:cxn>
                <a:cxn ang="0">
                  <a:pos x="0" y="25"/>
                </a:cxn>
                <a:cxn ang="0">
                  <a:pos x="17" y="11"/>
                </a:cxn>
                <a:cxn ang="0">
                  <a:pos x="34" y="3"/>
                </a:cxn>
                <a:cxn ang="0">
                  <a:pos x="50" y="0"/>
                </a:cxn>
              </a:cxnLst>
              <a:rect l="0" t="0" r="r" b="b"/>
              <a:pathLst>
                <a:path w="100" h="39">
                  <a:moveTo>
                    <a:pt x="50" y="0"/>
                  </a:moveTo>
                  <a:lnTo>
                    <a:pt x="65" y="3"/>
                  </a:lnTo>
                  <a:lnTo>
                    <a:pt x="76" y="8"/>
                  </a:lnTo>
                  <a:lnTo>
                    <a:pt x="87" y="13"/>
                  </a:lnTo>
                  <a:lnTo>
                    <a:pt x="91" y="16"/>
                  </a:lnTo>
                  <a:lnTo>
                    <a:pt x="94" y="20"/>
                  </a:lnTo>
                  <a:lnTo>
                    <a:pt x="100" y="26"/>
                  </a:lnTo>
                  <a:lnTo>
                    <a:pt x="86" y="38"/>
                  </a:lnTo>
                  <a:lnTo>
                    <a:pt x="79" y="32"/>
                  </a:lnTo>
                  <a:lnTo>
                    <a:pt x="75" y="29"/>
                  </a:lnTo>
                  <a:lnTo>
                    <a:pt x="65" y="22"/>
                  </a:lnTo>
                  <a:lnTo>
                    <a:pt x="50" y="20"/>
                  </a:lnTo>
                  <a:lnTo>
                    <a:pt x="39" y="21"/>
                  </a:lnTo>
                  <a:lnTo>
                    <a:pt x="28" y="28"/>
                  </a:lnTo>
                  <a:lnTo>
                    <a:pt x="13" y="39"/>
                  </a:lnTo>
                  <a:lnTo>
                    <a:pt x="0" y="25"/>
                  </a:lnTo>
                  <a:lnTo>
                    <a:pt x="17" y="11"/>
                  </a:lnTo>
                  <a:lnTo>
                    <a:pt x="34" y="3"/>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32" name="Freeform 22">
              <a:extLst>
                <a:ext uri="{FF2B5EF4-FFF2-40B4-BE49-F238E27FC236}">
                  <a16:creationId xmlns:a16="http://schemas.microsoft.com/office/drawing/2014/main" id="{17DC485D-2139-4703-AF9E-5EE68D899478}"/>
                </a:ext>
              </a:extLst>
            </p:cNvPr>
            <p:cNvSpPr>
              <a:spLocks noEditPoints="1"/>
            </p:cNvSpPr>
            <p:nvPr/>
          </p:nvSpPr>
          <p:spPr bwMode="auto">
            <a:xfrm>
              <a:off x="5715001" y="3843338"/>
              <a:ext cx="393700" cy="336550"/>
            </a:xfrm>
            <a:custGeom>
              <a:avLst/>
              <a:gdLst/>
              <a:ahLst/>
              <a:cxnLst>
                <a:cxn ang="0">
                  <a:pos x="64" y="33"/>
                </a:cxn>
                <a:cxn ang="0">
                  <a:pos x="80" y="49"/>
                </a:cxn>
                <a:cxn ang="0">
                  <a:pos x="80" y="74"/>
                </a:cxn>
                <a:cxn ang="0">
                  <a:pos x="80" y="87"/>
                </a:cxn>
                <a:cxn ang="0">
                  <a:pos x="96" y="101"/>
                </a:cxn>
                <a:cxn ang="0">
                  <a:pos x="89" y="112"/>
                </a:cxn>
                <a:cxn ang="0">
                  <a:pos x="87" y="105"/>
                </a:cxn>
                <a:cxn ang="0">
                  <a:pos x="85" y="105"/>
                </a:cxn>
                <a:cxn ang="0">
                  <a:pos x="87" y="110"/>
                </a:cxn>
                <a:cxn ang="0">
                  <a:pos x="81" y="127"/>
                </a:cxn>
                <a:cxn ang="0">
                  <a:pos x="79" y="155"/>
                </a:cxn>
                <a:cxn ang="0">
                  <a:pos x="68" y="171"/>
                </a:cxn>
                <a:cxn ang="0">
                  <a:pos x="30" y="169"/>
                </a:cxn>
                <a:cxn ang="0">
                  <a:pos x="14" y="160"/>
                </a:cxn>
                <a:cxn ang="0">
                  <a:pos x="12" y="138"/>
                </a:cxn>
                <a:cxn ang="0">
                  <a:pos x="18" y="118"/>
                </a:cxn>
                <a:cxn ang="0">
                  <a:pos x="19" y="112"/>
                </a:cxn>
                <a:cxn ang="0">
                  <a:pos x="21" y="105"/>
                </a:cxn>
                <a:cxn ang="0">
                  <a:pos x="22" y="102"/>
                </a:cxn>
                <a:cxn ang="0">
                  <a:pos x="18" y="113"/>
                </a:cxn>
                <a:cxn ang="0">
                  <a:pos x="9" y="135"/>
                </a:cxn>
                <a:cxn ang="0">
                  <a:pos x="2" y="144"/>
                </a:cxn>
                <a:cxn ang="0">
                  <a:pos x="0" y="126"/>
                </a:cxn>
                <a:cxn ang="0">
                  <a:pos x="9" y="102"/>
                </a:cxn>
                <a:cxn ang="0">
                  <a:pos x="35" y="83"/>
                </a:cxn>
                <a:cxn ang="0">
                  <a:pos x="25" y="61"/>
                </a:cxn>
                <a:cxn ang="0">
                  <a:pos x="33" y="40"/>
                </a:cxn>
                <a:cxn ang="0">
                  <a:pos x="54" y="30"/>
                </a:cxn>
                <a:cxn ang="0">
                  <a:pos x="184" y="4"/>
                </a:cxn>
                <a:cxn ang="0">
                  <a:pos x="208" y="28"/>
                </a:cxn>
                <a:cxn ang="0">
                  <a:pos x="209" y="58"/>
                </a:cxn>
                <a:cxn ang="0">
                  <a:pos x="195" y="80"/>
                </a:cxn>
                <a:cxn ang="0">
                  <a:pos x="216" y="92"/>
                </a:cxn>
                <a:cxn ang="0">
                  <a:pos x="237" y="113"/>
                </a:cxn>
                <a:cxn ang="0">
                  <a:pos x="248" y="144"/>
                </a:cxn>
                <a:cxn ang="0">
                  <a:pos x="245" y="167"/>
                </a:cxn>
                <a:cxn ang="0">
                  <a:pos x="237" y="176"/>
                </a:cxn>
                <a:cxn ang="0">
                  <a:pos x="229" y="147"/>
                </a:cxn>
                <a:cxn ang="0">
                  <a:pos x="220" y="121"/>
                </a:cxn>
                <a:cxn ang="0">
                  <a:pos x="217" y="120"/>
                </a:cxn>
                <a:cxn ang="0">
                  <a:pos x="229" y="154"/>
                </a:cxn>
                <a:cxn ang="0">
                  <a:pos x="233" y="184"/>
                </a:cxn>
                <a:cxn ang="0">
                  <a:pos x="216" y="205"/>
                </a:cxn>
                <a:cxn ang="0">
                  <a:pos x="186" y="212"/>
                </a:cxn>
                <a:cxn ang="0">
                  <a:pos x="132" y="210"/>
                </a:cxn>
                <a:cxn ang="0">
                  <a:pos x="108" y="197"/>
                </a:cxn>
                <a:cxn ang="0">
                  <a:pos x="103" y="171"/>
                </a:cxn>
                <a:cxn ang="0">
                  <a:pos x="114" y="130"/>
                </a:cxn>
                <a:cxn ang="0">
                  <a:pos x="120" y="112"/>
                </a:cxn>
                <a:cxn ang="0">
                  <a:pos x="110" y="133"/>
                </a:cxn>
                <a:cxn ang="0">
                  <a:pos x="100" y="163"/>
                </a:cxn>
                <a:cxn ang="0">
                  <a:pos x="92" y="173"/>
                </a:cxn>
                <a:cxn ang="0">
                  <a:pos x="87" y="157"/>
                </a:cxn>
                <a:cxn ang="0">
                  <a:pos x="89" y="127"/>
                </a:cxn>
                <a:cxn ang="0">
                  <a:pos x="107" y="101"/>
                </a:cxn>
                <a:cxn ang="0">
                  <a:pos x="129" y="85"/>
                </a:cxn>
                <a:cxn ang="0">
                  <a:pos x="132" y="70"/>
                </a:cxn>
                <a:cxn ang="0">
                  <a:pos x="124" y="45"/>
                </a:cxn>
                <a:cxn ang="0">
                  <a:pos x="137" y="13"/>
                </a:cxn>
                <a:cxn ang="0">
                  <a:pos x="167" y="0"/>
                </a:cxn>
              </a:cxnLst>
              <a:rect l="0" t="0" r="r" b="b"/>
              <a:pathLst>
                <a:path w="248" h="212">
                  <a:moveTo>
                    <a:pt x="54" y="30"/>
                  </a:moveTo>
                  <a:lnTo>
                    <a:pt x="64" y="33"/>
                  </a:lnTo>
                  <a:lnTo>
                    <a:pt x="74" y="40"/>
                  </a:lnTo>
                  <a:lnTo>
                    <a:pt x="80" y="49"/>
                  </a:lnTo>
                  <a:lnTo>
                    <a:pt x="83" y="61"/>
                  </a:lnTo>
                  <a:lnTo>
                    <a:pt x="80" y="74"/>
                  </a:lnTo>
                  <a:lnTo>
                    <a:pt x="72" y="83"/>
                  </a:lnTo>
                  <a:lnTo>
                    <a:pt x="80" y="87"/>
                  </a:lnTo>
                  <a:lnTo>
                    <a:pt x="88" y="93"/>
                  </a:lnTo>
                  <a:lnTo>
                    <a:pt x="96" y="101"/>
                  </a:lnTo>
                  <a:lnTo>
                    <a:pt x="92" y="106"/>
                  </a:lnTo>
                  <a:lnTo>
                    <a:pt x="89" y="112"/>
                  </a:lnTo>
                  <a:lnTo>
                    <a:pt x="88" y="108"/>
                  </a:lnTo>
                  <a:lnTo>
                    <a:pt x="87" y="105"/>
                  </a:lnTo>
                  <a:lnTo>
                    <a:pt x="84" y="102"/>
                  </a:lnTo>
                  <a:lnTo>
                    <a:pt x="85" y="105"/>
                  </a:lnTo>
                  <a:lnTo>
                    <a:pt x="87" y="106"/>
                  </a:lnTo>
                  <a:lnTo>
                    <a:pt x="87" y="110"/>
                  </a:lnTo>
                  <a:lnTo>
                    <a:pt x="88" y="113"/>
                  </a:lnTo>
                  <a:lnTo>
                    <a:pt x="81" y="127"/>
                  </a:lnTo>
                  <a:lnTo>
                    <a:pt x="79" y="144"/>
                  </a:lnTo>
                  <a:lnTo>
                    <a:pt x="79" y="155"/>
                  </a:lnTo>
                  <a:lnTo>
                    <a:pt x="81" y="168"/>
                  </a:lnTo>
                  <a:lnTo>
                    <a:pt x="68" y="171"/>
                  </a:lnTo>
                  <a:lnTo>
                    <a:pt x="41" y="171"/>
                  </a:lnTo>
                  <a:lnTo>
                    <a:pt x="30" y="169"/>
                  </a:lnTo>
                  <a:lnTo>
                    <a:pt x="21" y="167"/>
                  </a:lnTo>
                  <a:lnTo>
                    <a:pt x="14" y="160"/>
                  </a:lnTo>
                  <a:lnTo>
                    <a:pt x="10" y="152"/>
                  </a:lnTo>
                  <a:lnTo>
                    <a:pt x="12" y="138"/>
                  </a:lnTo>
                  <a:lnTo>
                    <a:pt x="17" y="121"/>
                  </a:lnTo>
                  <a:lnTo>
                    <a:pt x="18" y="118"/>
                  </a:lnTo>
                  <a:lnTo>
                    <a:pt x="18" y="114"/>
                  </a:lnTo>
                  <a:lnTo>
                    <a:pt x="19" y="112"/>
                  </a:lnTo>
                  <a:lnTo>
                    <a:pt x="21" y="108"/>
                  </a:lnTo>
                  <a:lnTo>
                    <a:pt x="21" y="105"/>
                  </a:lnTo>
                  <a:lnTo>
                    <a:pt x="22" y="104"/>
                  </a:lnTo>
                  <a:lnTo>
                    <a:pt x="22" y="102"/>
                  </a:lnTo>
                  <a:lnTo>
                    <a:pt x="21" y="105"/>
                  </a:lnTo>
                  <a:lnTo>
                    <a:pt x="18" y="113"/>
                  </a:lnTo>
                  <a:lnTo>
                    <a:pt x="14" y="123"/>
                  </a:lnTo>
                  <a:lnTo>
                    <a:pt x="9" y="135"/>
                  </a:lnTo>
                  <a:lnTo>
                    <a:pt x="6" y="147"/>
                  </a:lnTo>
                  <a:lnTo>
                    <a:pt x="2" y="144"/>
                  </a:lnTo>
                  <a:lnTo>
                    <a:pt x="1" y="138"/>
                  </a:lnTo>
                  <a:lnTo>
                    <a:pt x="0" y="126"/>
                  </a:lnTo>
                  <a:lnTo>
                    <a:pt x="2" y="113"/>
                  </a:lnTo>
                  <a:lnTo>
                    <a:pt x="9" y="102"/>
                  </a:lnTo>
                  <a:lnTo>
                    <a:pt x="17" y="93"/>
                  </a:lnTo>
                  <a:lnTo>
                    <a:pt x="35" y="83"/>
                  </a:lnTo>
                  <a:lnTo>
                    <a:pt x="27" y="74"/>
                  </a:lnTo>
                  <a:lnTo>
                    <a:pt x="25" y="61"/>
                  </a:lnTo>
                  <a:lnTo>
                    <a:pt x="27" y="49"/>
                  </a:lnTo>
                  <a:lnTo>
                    <a:pt x="33" y="40"/>
                  </a:lnTo>
                  <a:lnTo>
                    <a:pt x="42" y="33"/>
                  </a:lnTo>
                  <a:lnTo>
                    <a:pt x="54" y="30"/>
                  </a:lnTo>
                  <a:close/>
                  <a:moveTo>
                    <a:pt x="167" y="0"/>
                  </a:moveTo>
                  <a:lnTo>
                    <a:pt x="184" y="4"/>
                  </a:lnTo>
                  <a:lnTo>
                    <a:pt x="199" y="13"/>
                  </a:lnTo>
                  <a:lnTo>
                    <a:pt x="208" y="28"/>
                  </a:lnTo>
                  <a:lnTo>
                    <a:pt x="212" y="45"/>
                  </a:lnTo>
                  <a:lnTo>
                    <a:pt x="209" y="58"/>
                  </a:lnTo>
                  <a:lnTo>
                    <a:pt x="204" y="70"/>
                  </a:lnTo>
                  <a:lnTo>
                    <a:pt x="195" y="80"/>
                  </a:lnTo>
                  <a:lnTo>
                    <a:pt x="205" y="85"/>
                  </a:lnTo>
                  <a:lnTo>
                    <a:pt x="216" y="92"/>
                  </a:lnTo>
                  <a:lnTo>
                    <a:pt x="228" y="101"/>
                  </a:lnTo>
                  <a:lnTo>
                    <a:pt x="237" y="113"/>
                  </a:lnTo>
                  <a:lnTo>
                    <a:pt x="245" y="127"/>
                  </a:lnTo>
                  <a:lnTo>
                    <a:pt x="248" y="144"/>
                  </a:lnTo>
                  <a:lnTo>
                    <a:pt x="248" y="157"/>
                  </a:lnTo>
                  <a:lnTo>
                    <a:pt x="245" y="167"/>
                  </a:lnTo>
                  <a:lnTo>
                    <a:pt x="242" y="173"/>
                  </a:lnTo>
                  <a:lnTo>
                    <a:pt x="237" y="176"/>
                  </a:lnTo>
                  <a:lnTo>
                    <a:pt x="234" y="163"/>
                  </a:lnTo>
                  <a:lnTo>
                    <a:pt x="229" y="147"/>
                  </a:lnTo>
                  <a:lnTo>
                    <a:pt x="225" y="133"/>
                  </a:lnTo>
                  <a:lnTo>
                    <a:pt x="220" y="121"/>
                  </a:lnTo>
                  <a:lnTo>
                    <a:pt x="216" y="112"/>
                  </a:lnTo>
                  <a:lnTo>
                    <a:pt x="217" y="120"/>
                  </a:lnTo>
                  <a:lnTo>
                    <a:pt x="221" y="130"/>
                  </a:lnTo>
                  <a:lnTo>
                    <a:pt x="229" y="154"/>
                  </a:lnTo>
                  <a:lnTo>
                    <a:pt x="232" y="171"/>
                  </a:lnTo>
                  <a:lnTo>
                    <a:pt x="233" y="184"/>
                  </a:lnTo>
                  <a:lnTo>
                    <a:pt x="227" y="197"/>
                  </a:lnTo>
                  <a:lnTo>
                    <a:pt x="216" y="205"/>
                  </a:lnTo>
                  <a:lnTo>
                    <a:pt x="203" y="210"/>
                  </a:lnTo>
                  <a:lnTo>
                    <a:pt x="186" y="212"/>
                  </a:lnTo>
                  <a:lnTo>
                    <a:pt x="149" y="212"/>
                  </a:lnTo>
                  <a:lnTo>
                    <a:pt x="132" y="210"/>
                  </a:lnTo>
                  <a:lnTo>
                    <a:pt x="118" y="205"/>
                  </a:lnTo>
                  <a:lnTo>
                    <a:pt x="108" y="197"/>
                  </a:lnTo>
                  <a:lnTo>
                    <a:pt x="101" y="184"/>
                  </a:lnTo>
                  <a:lnTo>
                    <a:pt x="103" y="171"/>
                  </a:lnTo>
                  <a:lnTo>
                    <a:pt x="107" y="154"/>
                  </a:lnTo>
                  <a:lnTo>
                    <a:pt x="114" y="130"/>
                  </a:lnTo>
                  <a:lnTo>
                    <a:pt x="117" y="120"/>
                  </a:lnTo>
                  <a:lnTo>
                    <a:pt x="120" y="112"/>
                  </a:lnTo>
                  <a:lnTo>
                    <a:pt x="116" y="121"/>
                  </a:lnTo>
                  <a:lnTo>
                    <a:pt x="110" y="133"/>
                  </a:lnTo>
                  <a:lnTo>
                    <a:pt x="104" y="147"/>
                  </a:lnTo>
                  <a:lnTo>
                    <a:pt x="100" y="163"/>
                  </a:lnTo>
                  <a:lnTo>
                    <a:pt x="96" y="176"/>
                  </a:lnTo>
                  <a:lnTo>
                    <a:pt x="92" y="173"/>
                  </a:lnTo>
                  <a:lnTo>
                    <a:pt x="89" y="167"/>
                  </a:lnTo>
                  <a:lnTo>
                    <a:pt x="87" y="157"/>
                  </a:lnTo>
                  <a:lnTo>
                    <a:pt x="87" y="144"/>
                  </a:lnTo>
                  <a:lnTo>
                    <a:pt x="89" y="127"/>
                  </a:lnTo>
                  <a:lnTo>
                    <a:pt x="97" y="113"/>
                  </a:lnTo>
                  <a:lnTo>
                    <a:pt x="107" y="101"/>
                  </a:lnTo>
                  <a:lnTo>
                    <a:pt x="118" y="92"/>
                  </a:lnTo>
                  <a:lnTo>
                    <a:pt x="129" y="85"/>
                  </a:lnTo>
                  <a:lnTo>
                    <a:pt x="139" y="80"/>
                  </a:lnTo>
                  <a:lnTo>
                    <a:pt x="132" y="70"/>
                  </a:lnTo>
                  <a:lnTo>
                    <a:pt x="126" y="58"/>
                  </a:lnTo>
                  <a:lnTo>
                    <a:pt x="124" y="45"/>
                  </a:lnTo>
                  <a:lnTo>
                    <a:pt x="128" y="28"/>
                  </a:lnTo>
                  <a:lnTo>
                    <a:pt x="137" y="13"/>
                  </a:lnTo>
                  <a:lnTo>
                    <a:pt x="150" y="4"/>
                  </a:lnTo>
                  <a:lnTo>
                    <a:pt x="1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grpSp>
      <p:sp>
        <p:nvSpPr>
          <p:cNvPr id="33" name="Freeform 23">
            <a:extLst>
              <a:ext uri="{FF2B5EF4-FFF2-40B4-BE49-F238E27FC236}">
                <a16:creationId xmlns:a16="http://schemas.microsoft.com/office/drawing/2014/main" id="{855F9CB5-3C4D-42AB-9D1F-65A08483E97E}"/>
              </a:ext>
            </a:extLst>
          </p:cNvPr>
          <p:cNvSpPr>
            <a:spLocks noEditPoints="1"/>
          </p:cNvSpPr>
          <p:nvPr userDrawn="1"/>
        </p:nvSpPr>
        <p:spPr bwMode="auto">
          <a:xfrm>
            <a:off x="8853268" y="2701436"/>
            <a:ext cx="385836" cy="269795"/>
          </a:xfrm>
          <a:custGeom>
            <a:avLst/>
            <a:gdLst/>
            <a:ahLst/>
            <a:cxnLst>
              <a:cxn ang="0">
                <a:pos x="310" y="209"/>
              </a:cxn>
              <a:cxn ang="0">
                <a:pos x="328" y="228"/>
              </a:cxn>
              <a:cxn ang="0">
                <a:pos x="328" y="256"/>
              </a:cxn>
              <a:cxn ang="0">
                <a:pos x="310" y="276"/>
              </a:cxn>
              <a:cxn ang="0">
                <a:pos x="281" y="276"/>
              </a:cxn>
              <a:cxn ang="0">
                <a:pos x="261" y="256"/>
              </a:cxn>
              <a:cxn ang="0">
                <a:pos x="261" y="228"/>
              </a:cxn>
              <a:cxn ang="0">
                <a:pos x="281" y="209"/>
              </a:cxn>
              <a:cxn ang="0">
                <a:pos x="87" y="207"/>
              </a:cxn>
              <a:cxn ang="0">
                <a:pos x="113" y="217"/>
              </a:cxn>
              <a:cxn ang="0">
                <a:pos x="124" y="242"/>
              </a:cxn>
              <a:cxn ang="0">
                <a:pos x="113" y="268"/>
              </a:cxn>
              <a:cxn ang="0">
                <a:pos x="87" y="279"/>
              </a:cxn>
              <a:cxn ang="0">
                <a:pos x="62" y="268"/>
              </a:cxn>
              <a:cxn ang="0">
                <a:pos x="51" y="242"/>
              </a:cxn>
              <a:cxn ang="0">
                <a:pos x="62" y="217"/>
              </a:cxn>
              <a:cxn ang="0">
                <a:pos x="87" y="207"/>
              </a:cxn>
              <a:cxn ang="0">
                <a:pos x="322" y="123"/>
              </a:cxn>
              <a:cxn ang="0">
                <a:pos x="351" y="64"/>
              </a:cxn>
              <a:cxn ang="0">
                <a:pos x="276" y="40"/>
              </a:cxn>
              <a:cxn ang="0">
                <a:pos x="399" y="119"/>
              </a:cxn>
              <a:cxn ang="0">
                <a:pos x="352" y="229"/>
              </a:cxn>
              <a:cxn ang="0">
                <a:pos x="332" y="196"/>
              </a:cxn>
              <a:cxn ang="0">
                <a:pos x="295" y="183"/>
              </a:cxn>
              <a:cxn ang="0">
                <a:pos x="281" y="184"/>
              </a:cxn>
              <a:cxn ang="0">
                <a:pos x="276" y="40"/>
              </a:cxn>
              <a:cxn ang="0">
                <a:pos x="228" y="0"/>
              </a:cxn>
              <a:cxn ang="0">
                <a:pos x="248" y="12"/>
              </a:cxn>
              <a:cxn ang="0">
                <a:pos x="250" y="203"/>
              </a:cxn>
              <a:cxn ang="0">
                <a:pos x="237" y="229"/>
              </a:cxn>
              <a:cxn ang="0">
                <a:pos x="138" y="211"/>
              </a:cxn>
              <a:cxn ang="0">
                <a:pos x="108" y="187"/>
              </a:cxn>
              <a:cxn ang="0">
                <a:pos x="67" y="187"/>
              </a:cxn>
              <a:cxn ang="0">
                <a:pos x="37" y="211"/>
              </a:cxn>
              <a:cxn ang="0">
                <a:pos x="0" y="229"/>
              </a:cxn>
              <a:cxn ang="0">
                <a:pos x="3" y="12"/>
              </a:cxn>
              <a:cxn ang="0">
                <a:pos x="22" y="0"/>
              </a:cxn>
            </a:cxnLst>
            <a:rect l="0" t="0" r="r" b="b"/>
            <a:pathLst>
              <a:path w="399" h="279">
                <a:moveTo>
                  <a:pt x="295" y="207"/>
                </a:moveTo>
                <a:lnTo>
                  <a:pt x="310" y="209"/>
                </a:lnTo>
                <a:lnTo>
                  <a:pt x="320" y="217"/>
                </a:lnTo>
                <a:lnTo>
                  <a:pt x="328" y="228"/>
                </a:lnTo>
                <a:lnTo>
                  <a:pt x="331" y="242"/>
                </a:lnTo>
                <a:lnTo>
                  <a:pt x="328" y="256"/>
                </a:lnTo>
                <a:lnTo>
                  <a:pt x="320" y="268"/>
                </a:lnTo>
                <a:lnTo>
                  <a:pt x="310" y="276"/>
                </a:lnTo>
                <a:lnTo>
                  <a:pt x="295" y="279"/>
                </a:lnTo>
                <a:lnTo>
                  <a:pt x="281" y="276"/>
                </a:lnTo>
                <a:lnTo>
                  <a:pt x="269" y="268"/>
                </a:lnTo>
                <a:lnTo>
                  <a:pt x="261" y="256"/>
                </a:lnTo>
                <a:lnTo>
                  <a:pt x="258" y="242"/>
                </a:lnTo>
                <a:lnTo>
                  <a:pt x="261" y="228"/>
                </a:lnTo>
                <a:lnTo>
                  <a:pt x="269" y="217"/>
                </a:lnTo>
                <a:lnTo>
                  <a:pt x="281" y="209"/>
                </a:lnTo>
                <a:lnTo>
                  <a:pt x="295" y="207"/>
                </a:lnTo>
                <a:close/>
                <a:moveTo>
                  <a:pt x="87" y="207"/>
                </a:moveTo>
                <a:lnTo>
                  <a:pt x="101" y="209"/>
                </a:lnTo>
                <a:lnTo>
                  <a:pt x="113" y="217"/>
                </a:lnTo>
                <a:lnTo>
                  <a:pt x="121" y="228"/>
                </a:lnTo>
                <a:lnTo>
                  <a:pt x="124" y="242"/>
                </a:lnTo>
                <a:lnTo>
                  <a:pt x="121" y="256"/>
                </a:lnTo>
                <a:lnTo>
                  <a:pt x="113" y="268"/>
                </a:lnTo>
                <a:lnTo>
                  <a:pt x="101" y="276"/>
                </a:lnTo>
                <a:lnTo>
                  <a:pt x="87" y="279"/>
                </a:lnTo>
                <a:lnTo>
                  <a:pt x="72" y="276"/>
                </a:lnTo>
                <a:lnTo>
                  <a:pt x="62" y="268"/>
                </a:lnTo>
                <a:lnTo>
                  <a:pt x="54" y="256"/>
                </a:lnTo>
                <a:lnTo>
                  <a:pt x="51" y="242"/>
                </a:lnTo>
                <a:lnTo>
                  <a:pt x="54" y="228"/>
                </a:lnTo>
                <a:lnTo>
                  <a:pt x="62" y="217"/>
                </a:lnTo>
                <a:lnTo>
                  <a:pt x="72" y="209"/>
                </a:lnTo>
                <a:lnTo>
                  <a:pt x="87" y="207"/>
                </a:lnTo>
                <a:close/>
                <a:moveTo>
                  <a:pt x="299" y="64"/>
                </a:moveTo>
                <a:lnTo>
                  <a:pt x="322" y="123"/>
                </a:lnTo>
                <a:lnTo>
                  <a:pt x="376" y="123"/>
                </a:lnTo>
                <a:lnTo>
                  <a:pt x="351" y="64"/>
                </a:lnTo>
                <a:lnTo>
                  <a:pt x="299" y="64"/>
                </a:lnTo>
                <a:close/>
                <a:moveTo>
                  <a:pt x="276" y="40"/>
                </a:moveTo>
                <a:lnTo>
                  <a:pt x="367" y="40"/>
                </a:lnTo>
                <a:lnTo>
                  <a:pt x="399" y="119"/>
                </a:lnTo>
                <a:lnTo>
                  <a:pt x="399" y="229"/>
                </a:lnTo>
                <a:lnTo>
                  <a:pt x="352" y="229"/>
                </a:lnTo>
                <a:lnTo>
                  <a:pt x="344" y="211"/>
                </a:lnTo>
                <a:lnTo>
                  <a:pt x="332" y="196"/>
                </a:lnTo>
                <a:lnTo>
                  <a:pt x="315" y="187"/>
                </a:lnTo>
                <a:lnTo>
                  <a:pt x="295" y="183"/>
                </a:lnTo>
                <a:lnTo>
                  <a:pt x="287" y="183"/>
                </a:lnTo>
                <a:lnTo>
                  <a:pt x="281" y="184"/>
                </a:lnTo>
                <a:lnTo>
                  <a:pt x="276" y="187"/>
                </a:lnTo>
                <a:lnTo>
                  <a:pt x="276" y="40"/>
                </a:lnTo>
                <a:close/>
                <a:moveTo>
                  <a:pt x="22" y="0"/>
                </a:moveTo>
                <a:lnTo>
                  <a:pt x="228" y="0"/>
                </a:lnTo>
                <a:lnTo>
                  <a:pt x="240" y="2"/>
                </a:lnTo>
                <a:lnTo>
                  <a:pt x="248" y="12"/>
                </a:lnTo>
                <a:lnTo>
                  <a:pt x="250" y="22"/>
                </a:lnTo>
                <a:lnTo>
                  <a:pt x="250" y="203"/>
                </a:lnTo>
                <a:lnTo>
                  <a:pt x="243" y="215"/>
                </a:lnTo>
                <a:lnTo>
                  <a:pt x="237" y="229"/>
                </a:lnTo>
                <a:lnTo>
                  <a:pt x="145" y="229"/>
                </a:lnTo>
                <a:lnTo>
                  <a:pt x="138" y="211"/>
                </a:lnTo>
                <a:lnTo>
                  <a:pt x="125" y="196"/>
                </a:lnTo>
                <a:lnTo>
                  <a:pt x="108" y="187"/>
                </a:lnTo>
                <a:lnTo>
                  <a:pt x="87" y="183"/>
                </a:lnTo>
                <a:lnTo>
                  <a:pt x="67" y="187"/>
                </a:lnTo>
                <a:lnTo>
                  <a:pt x="50" y="196"/>
                </a:lnTo>
                <a:lnTo>
                  <a:pt x="37" y="211"/>
                </a:lnTo>
                <a:lnTo>
                  <a:pt x="29" y="229"/>
                </a:lnTo>
                <a:lnTo>
                  <a:pt x="0" y="229"/>
                </a:lnTo>
                <a:lnTo>
                  <a:pt x="0" y="22"/>
                </a:lnTo>
                <a:lnTo>
                  <a:pt x="3" y="12"/>
                </a:lnTo>
                <a:lnTo>
                  <a:pt x="12" y="2"/>
                </a:lnTo>
                <a:lnTo>
                  <a:pt x="2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grpSp>
        <p:nvGrpSpPr>
          <p:cNvPr id="34" name="Group 37">
            <a:extLst>
              <a:ext uri="{FF2B5EF4-FFF2-40B4-BE49-F238E27FC236}">
                <a16:creationId xmlns:a16="http://schemas.microsoft.com/office/drawing/2014/main" id="{B6B94336-3217-4F85-81F8-6DA82281528C}"/>
              </a:ext>
            </a:extLst>
          </p:cNvPr>
          <p:cNvGrpSpPr/>
          <p:nvPr userDrawn="1"/>
        </p:nvGrpSpPr>
        <p:grpSpPr>
          <a:xfrm>
            <a:off x="5562600" y="4524375"/>
            <a:ext cx="330716" cy="381000"/>
            <a:chOff x="5773738" y="5307013"/>
            <a:chExt cx="542925" cy="625475"/>
          </a:xfrm>
          <a:solidFill>
            <a:schemeClr val="accent2"/>
          </a:solidFill>
        </p:grpSpPr>
        <p:sp>
          <p:nvSpPr>
            <p:cNvPr id="35" name="Freeform 24">
              <a:extLst>
                <a:ext uri="{FF2B5EF4-FFF2-40B4-BE49-F238E27FC236}">
                  <a16:creationId xmlns:a16="http://schemas.microsoft.com/office/drawing/2014/main" id="{C80D3BB6-CCDE-4147-8A57-E891DBBC176F}"/>
                </a:ext>
              </a:extLst>
            </p:cNvPr>
            <p:cNvSpPr>
              <a:spLocks/>
            </p:cNvSpPr>
            <p:nvPr/>
          </p:nvSpPr>
          <p:spPr bwMode="auto">
            <a:xfrm>
              <a:off x="5773738" y="5307013"/>
              <a:ext cx="501650" cy="355600"/>
            </a:xfrm>
            <a:custGeom>
              <a:avLst/>
              <a:gdLst/>
              <a:ahLst/>
              <a:cxnLst>
                <a:cxn ang="0">
                  <a:pos x="188" y="0"/>
                </a:cxn>
                <a:cxn ang="0">
                  <a:pos x="288" y="0"/>
                </a:cxn>
                <a:cxn ang="0">
                  <a:pos x="316" y="26"/>
                </a:cxn>
                <a:cxn ang="0">
                  <a:pos x="316" y="57"/>
                </a:cxn>
                <a:cxn ang="0">
                  <a:pos x="207" y="57"/>
                </a:cxn>
                <a:cxn ang="0">
                  <a:pos x="200" y="62"/>
                </a:cxn>
                <a:cxn ang="0">
                  <a:pos x="37" y="224"/>
                </a:cxn>
                <a:cxn ang="0">
                  <a:pos x="0" y="188"/>
                </a:cxn>
                <a:cxn ang="0">
                  <a:pos x="188" y="0"/>
                </a:cxn>
              </a:cxnLst>
              <a:rect l="0" t="0" r="r" b="b"/>
              <a:pathLst>
                <a:path w="316" h="224">
                  <a:moveTo>
                    <a:pt x="188" y="0"/>
                  </a:moveTo>
                  <a:lnTo>
                    <a:pt x="288" y="0"/>
                  </a:lnTo>
                  <a:lnTo>
                    <a:pt x="316" y="26"/>
                  </a:lnTo>
                  <a:lnTo>
                    <a:pt x="316" y="57"/>
                  </a:lnTo>
                  <a:lnTo>
                    <a:pt x="207" y="57"/>
                  </a:lnTo>
                  <a:lnTo>
                    <a:pt x="200" y="62"/>
                  </a:lnTo>
                  <a:lnTo>
                    <a:pt x="37" y="224"/>
                  </a:lnTo>
                  <a:lnTo>
                    <a:pt x="0" y="188"/>
                  </a:lnTo>
                  <a:lnTo>
                    <a:pt x="1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36" name="Freeform 25">
              <a:extLst>
                <a:ext uri="{FF2B5EF4-FFF2-40B4-BE49-F238E27FC236}">
                  <a16:creationId xmlns:a16="http://schemas.microsoft.com/office/drawing/2014/main" id="{59A4C983-91D1-44E3-88D6-59A2F3A13EAD}"/>
                </a:ext>
              </a:extLst>
            </p:cNvPr>
            <p:cNvSpPr>
              <a:spLocks noEditPoints="1"/>
            </p:cNvSpPr>
            <p:nvPr/>
          </p:nvSpPr>
          <p:spPr bwMode="auto">
            <a:xfrm>
              <a:off x="5815013" y="5430838"/>
              <a:ext cx="501650" cy="501650"/>
            </a:xfrm>
            <a:custGeom>
              <a:avLst/>
              <a:gdLst/>
              <a:ahLst/>
              <a:cxnLst>
                <a:cxn ang="0">
                  <a:pos x="264" y="26"/>
                </a:cxn>
                <a:cxn ang="0">
                  <a:pos x="253" y="28"/>
                </a:cxn>
                <a:cxn ang="0">
                  <a:pos x="244" y="34"/>
                </a:cxn>
                <a:cxn ang="0">
                  <a:pos x="239" y="43"/>
                </a:cxn>
                <a:cxn ang="0">
                  <a:pos x="236" y="53"/>
                </a:cxn>
                <a:cxn ang="0">
                  <a:pos x="239" y="62"/>
                </a:cxn>
                <a:cxn ang="0">
                  <a:pos x="244" y="72"/>
                </a:cxn>
                <a:cxn ang="0">
                  <a:pos x="253" y="78"/>
                </a:cxn>
                <a:cxn ang="0">
                  <a:pos x="264" y="79"/>
                </a:cxn>
                <a:cxn ang="0">
                  <a:pos x="273" y="78"/>
                </a:cxn>
                <a:cxn ang="0">
                  <a:pos x="282" y="72"/>
                </a:cxn>
                <a:cxn ang="0">
                  <a:pos x="289" y="62"/>
                </a:cxn>
                <a:cxn ang="0">
                  <a:pos x="290" y="53"/>
                </a:cxn>
                <a:cxn ang="0">
                  <a:pos x="289" y="43"/>
                </a:cxn>
                <a:cxn ang="0">
                  <a:pos x="282" y="34"/>
                </a:cxn>
                <a:cxn ang="0">
                  <a:pos x="273" y="28"/>
                </a:cxn>
                <a:cxn ang="0">
                  <a:pos x="264" y="26"/>
                </a:cxn>
                <a:cxn ang="0">
                  <a:pos x="189" y="0"/>
                </a:cxn>
                <a:cxn ang="0">
                  <a:pos x="290" y="0"/>
                </a:cxn>
                <a:cxn ang="0">
                  <a:pos x="316" y="26"/>
                </a:cxn>
                <a:cxn ang="0">
                  <a:pos x="316" y="132"/>
                </a:cxn>
                <a:cxn ang="0">
                  <a:pos x="131" y="316"/>
                </a:cxn>
                <a:cxn ang="0">
                  <a:pos x="0" y="187"/>
                </a:cxn>
                <a:cxn ang="0">
                  <a:pos x="189" y="0"/>
                </a:cxn>
              </a:cxnLst>
              <a:rect l="0" t="0" r="r" b="b"/>
              <a:pathLst>
                <a:path w="316" h="316">
                  <a:moveTo>
                    <a:pt x="264" y="26"/>
                  </a:moveTo>
                  <a:lnTo>
                    <a:pt x="253" y="28"/>
                  </a:lnTo>
                  <a:lnTo>
                    <a:pt x="244" y="34"/>
                  </a:lnTo>
                  <a:lnTo>
                    <a:pt x="239" y="43"/>
                  </a:lnTo>
                  <a:lnTo>
                    <a:pt x="236" y="53"/>
                  </a:lnTo>
                  <a:lnTo>
                    <a:pt x="239" y="62"/>
                  </a:lnTo>
                  <a:lnTo>
                    <a:pt x="244" y="72"/>
                  </a:lnTo>
                  <a:lnTo>
                    <a:pt x="253" y="78"/>
                  </a:lnTo>
                  <a:lnTo>
                    <a:pt x="264" y="79"/>
                  </a:lnTo>
                  <a:lnTo>
                    <a:pt x="273" y="78"/>
                  </a:lnTo>
                  <a:lnTo>
                    <a:pt x="282" y="72"/>
                  </a:lnTo>
                  <a:lnTo>
                    <a:pt x="289" y="62"/>
                  </a:lnTo>
                  <a:lnTo>
                    <a:pt x="290" y="53"/>
                  </a:lnTo>
                  <a:lnTo>
                    <a:pt x="289" y="43"/>
                  </a:lnTo>
                  <a:lnTo>
                    <a:pt x="282" y="34"/>
                  </a:lnTo>
                  <a:lnTo>
                    <a:pt x="273" y="28"/>
                  </a:lnTo>
                  <a:lnTo>
                    <a:pt x="264" y="26"/>
                  </a:lnTo>
                  <a:close/>
                  <a:moveTo>
                    <a:pt x="189" y="0"/>
                  </a:moveTo>
                  <a:lnTo>
                    <a:pt x="290" y="0"/>
                  </a:lnTo>
                  <a:lnTo>
                    <a:pt x="316" y="26"/>
                  </a:lnTo>
                  <a:lnTo>
                    <a:pt x="316" y="132"/>
                  </a:lnTo>
                  <a:lnTo>
                    <a:pt x="131" y="316"/>
                  </a:lnTo>
                  <a:lnTo>
                    <a:pt x="0" y="187"/>
                  </a:lnTo>
                  <a:lnTo>
                    <a:pt x="1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grpSp>
      <p:grpSp>
        <p:nvGrpSpPr>
          <p:cNvPr id="37" name="Group 52">
            <a:extLst>
              <a:ext uri="{FF2B5EF4-FFF2-40B4-BE49-F238E27FC236}">
                <a16:creationId xmlns:a16="http://schemas.microsoft.com/office/drawing/2014/main" id="{87519429-088A-43DE-B16E-4A87F576C674}"/>
              </a:ext>
            </a:extLst>
          </p:cNvPr>
          <p:cNvGrpSpPr/>
          <p:nvPr userDrawn="1"/>
        </p:nvGrpSpPr>
        <p:grpSpPr>
          <a:xfrm>
            <a:off x="4512289" y="945481"/>
            <a:ext cx="300738" cy="302294"/>
            <a:chOff x="2917825" y="3073401"/>
            <a:chExt cx="920750" cy="925513"/>
          </a:xfrm>
          <a:solidFill>
            <a:schemeClr val="accent2"/>
          </a:solidFill>
        </p:grpSpPr>
        <p:sp>
          <p:nvSpPr>
            <p:cNvPr id="38" name="Freeform 18">
              <a:extLst>
                <a:ext uri="{FF2B5EF4-FFF2-40B4-BE49-F238E27FC236}">
                  <a16:creationId xmlns:a16="http://schemas.microsoft.com/office/drawing/2014/main" id="{E25B4F38-BF07-4ED7-B9E6-96575E7E8BEF}"/>
                </a:ext>
              </a:extLst>
            </p:cNvPr>
            <p:cNvSpPr>
              <a:spLocks/>
            </p:cNvSpPr>
            <p:nvPr/>
          </p:nvSpPr>
          <p:spPr bwMode="auto">
            <a:xfrm>
              <a:off x="2917825" y="3073401"/>
              <a:ext cx="920750" cy="925513"/>
            </a:xfrm>
            <a:custGeom>
              <a:avLst/>
              <a:gdLst/>
              <a:ahLst/>
              <a:cxnLst>
                <a:cxn ang="0">
                  <a:pos x="290" y="0"/>
                </a:cxn>
                <a:cxn ang="0">
                  <a:pos x="337" y="4"/>
                </a:cxn>
                <a:cxn ang="0">
                  <a:pos x="382" y="15"/>
                </a:cxn>
                <a:cxn ang="0">
                  <a:pos x="423" y="33"/>
                </a:cxn>
                <a:cxn ang="0">
                  <a:pos x="461" y="56"/>
                </a:cxn>
                <a:cxn ang="0">
                  <a:pos x="495" y="86"/>
                </a:cxn>
                <a:cxn ang="0">
                  <a:pos x="524" y="120"/>
                </a:cxn>
                <a:cxn ang="0">
                  <a:pos x="547" y="158"/>
                </a:cxn>
                <a:cxn ang="0">
                  <a:pos x="565" y="199"/>
                </a:cxn>
                <a:cxn ang="0">
                  <a:pos x="576" y="244"/>
                </a:cxn>
                <a:cxn ang="0">
                  <a:pos x="580" y="292"/>
                </a:cxn>
                <a:cxn ang="0">
                  <a:pos x="576" y="339"/>
                </a:cxn>
                <a:cxn ang="0">
                  <a:pos x="565" y="384"/>
                </a:cxn>
                <a:cxn ang="0">
                  <a:pos x="547" y="426"/>
                </a:cxn>
                <a:cxn ang="0">
                  <a:pos x="524" y="464"/>
                </a:cxn>
                <a:cxn ang="0">
                  <a:pos x="495" y="498"/>
                </a:cxn>
                <a:cxn ang="0">
                  <a:pos x="461" y="527"/>
                </a:cxn>
                <a:cxn ang="0">
                  <a:pos x="423" y="550"/>
                </a:cxn>
                <a:cxn ang="0">
                  <a:pos x="382" y="568"/>
                </a:cxn>
                <a:cxn ang="0">
                  <a:pos x="337" y="579"/>
                </a:cxn>
                <a:cxn ang="0">
                  <a:pos x="290" y="583"/>
                </a:cxn>
                <a:cxn ang="0">
                  <a:pos x="243" y="579"/>
                </a:cxn>
                <a:cxn ang="0">
                  <a:pos x="198" y="568"/>
                </a:cxn>
                <a:cxn ang="0">
                  <a:pos x="156" y="550"/>
                </a:cxn>
                <a:cxn ang="0">
                  <a:pos x="119" y="527"/>
                </a:cxn>
                <a:cxn ang="0">
                  <a:pos x="85" y="498"/>
                </a:cxn>
                <a:cxn ang="0">
                  <a:pos x="56" y="464"/>
                </a:cxn>
                <a:cxn ang="0">
                  <a:pos x="33" y="426"/>
                </a:cxn>
                <a:cxn ang="0">
                  <a:pos x="15" y="384"/>
                </a:cxn>
                <a:cxn ang="0">
                  <a:pos x="4" y="339"/>
                </a:cxn>
                <a:cxn ang="0">
                  <a:pos x="0" y="292"/>
                </a:cxn>
                <a:cxn ang="0">
                  <a:pos x="4" y="244"/>
                </a:cxn>
                <a:cxn ang="0">
                  <a:pos x="15" y="199"/>
                </a:cxn>
                <a:cxn ang="0">
                  <a:pos x="33" y="158"/>
                </a:cxn>
                <a:cxn ang="0">
                  <a:pos x="56" y="120"/>
                </a:cxn>
                <a:cxn ang="0">
                  <a:pos x="85" y="86"/>
                </a:cxn>
                <a:cxn ang="0">
                  <a:pos x="119" y="56"/>
                </a:cxn>
                <a:cxn ang="0">
                  <a:pos x="156" y="33"/>
                </a:cxn>
                <a:cxn ang="0">
                  <a:pos x="198" y="15"/>
                </a:cxn>
                <a:cxn ang="0">
                  <a:pos x="243" y="4"/>
                </a:cxn>
                <a:cxn ang="0">
                  <a:pos x="290" y="0"/>
                </a:cxn>
              </a:cxnLst>
              <a:rect l="0" t="0" r="r" b="b"/>
              <a:pathLst>
                <a:path w="580" h="583">
                  <a:moveTo>
                    <a:pt x="290" y="0"/>
                  </a:moveTo>
                  <a:lnTo>
                    <a:pt x="337" y="4"/>
                  </a:lnTo>
                  <a:lnTo>
                    <a:pt x="382" y="15"/>
                  </a:lnTo>
                  <a:lnTo>
                    <a:pt x="423" y="33"/>
                  </a:lnTo>
                  <a:lnTo>
                    <a:pt x="461" y="56"/>
                  </a:lnTo>
                  <a:lnTo>
                    <a:pt x="495" y="86"/>
                  </a:lnTo>
                  <a:lnTo>
                    <a:pt x="524" y="120"/>
                  </a:lnTo>
                  <a:lnTo>
                    <a:pt x="547" y="158"/>
                  </a:lnTo>
                  <a:lnTo>
                    <a:pt x="565" y="199"/>
                  </a:lnTo>
                  <a:lnTo>
                    <a:pt x="576" y="244"/>
                  </a:lnTo>
                  <a:lnTo>
                    <a:pt x="580" y="292"/>
                  </a:lnTo>
                  <a:lnTo>
                    <a:pt x="576" y="339"/>
                  </a:lnTo>
                  <a:lnTo>
                    <a:pt x="565" y="384"/>
                  </a:lnTo>
                  <a:lnTo>
                    <a:pt x="547" y="426"/>
                  </a:lnTo>
                  <a:lnTo>
                    <a:pt x="524" y="464"/>
                  </a:lnTo>
                  <a:lnTo>
                    <a:pt x="495" y="498"/>
                  </a:lnTo>
                  <a:lnTo>
                    <a:pt x="461" y="527"/>
                  </a:lnTo>
                  <a:lnTo>
                    <a:pt x="423" y="550"/>
                  </a:lnTo>
                  <a:lnTo>
                    <a:pt x="382" y="568"/>
                  </a:lnTo>
                  <a:lnTo>
                    <a:pt x="337" y="579"/>
                  </a:lnTo>
                  <a:lnTo>
                    <a:pt x="290" y="583"/>
                  </a:lnTo>
                  <a:lnTo>
                    <a:pt x="243" y="579"/>
                  </a:lnTo>
                  <a:lnTo>
                    <a:pt x="198" y="568"/>
                  </a:lnTo>
                  <a:lnTo>
                    <a:pt x="156" y="550"/>
                  </a:lnTo>
                  <a:lnTo>
                    <a:pt x="119" y="527"/>
                  </a:lnTo>
                  <a:lnTo>
                    <a:pt x="85" y="498"/>
                  </a:lnTo>
                  <a:lnTo>
                    <a:pt x="56" y="464"/>
                  </a:lnTo>
                  <a:lnTo>
                    <a:pt x="33" y="426"/>
                  </a:lnTo>
                  <a:lnTo>
                    <a:pt x="15" y="384"/>
                  </a:lnTo>
                  <a:lnTo>
                    <a:pt x="4" y="339"/>
                  </a:lnTo>
                  <a:lnTo>
                    <a:pt x="0" y="292"/>
                  </a:lnTo>
                  <a:lnTo>
                    <a:pt x="4" y="244"/>
                  </a:lnTo>
                  <a:lnTo>
                    <a:pt x="15" y="199"/>
                  </a:lnTo>
                  <a:lnTo>
                    <a:pt x="33" y="158"/>
                  </a:lnTo>
                  <a:lnTo>
                    <a:pt x="56" y="120"/>
                  </a:lnTo>
                  <a:lnTo>
                    <a:pt x="85" y="86"/>
                  </a:lnTo>
                  <a:lnTo>
                    <a:pt x="119" y="56"/>
                  </a:lnTo>
                  <a:lnTo>
                    <a:pt x="156" y="33"/>
                  </a:lnTo>
                  <a:lnTo>
                    <a:pt x="198" y="15"/>
                  </a:lnTo>
                  <a:lnTo>
                    <a:pt x="243" y="4"/>
                  </a:lnTo>
                  <a:lnTo>
                    <a:pt x="2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39" name="Freeform 19">
              <a:extLst>
                <a:ext uri="{FF2B5EF4-FFF2-40B4-BE49-F238E27FC236}">
                  <a16:creationId xmlns:a16="http://schemas.microsoft.com/office/drawing/2014/main" id="{9F320C8E-38EC-4BB1-BF8C-3B0921F64A92}"/>
                </a:ext>
              </a:extLst>
            </p:cNvPr>
            <p:cNvSpPr>
              <a:spLocks/>
            </p:cNvSpPr>
            <p:nvPr/>
          </p:nvSpPr>
          <p:spPr bwMode="auto">
            <a:xfrm>
              <a:off x="3084513" y="3319715"/>
              <a:ext cx="584200" cy="457200"/>
            </a:xfrm>
            <a:custGeom>
              <a:avLst/>
              <a:gdLst/>
              <a:ahLst/>
              <a:cxnLst>
                <a:cxn ang="0">
                  <a:pos x="300" y="0"/>
                </a:cxn>
                <a:cxn ang="0">
                  <a:pos x="368" y="68"/>
                </a:cxn>
                <a:cxn ang="0">
                  <a:pos x="219" y="219"/>
                </a:cxn>
                <a:cxn ang="0">
                  <a:pos x="151" y="288"/>
                </a:cxn>
                <a:cxn ang="0">
                  <a:pos x="0" y="136"/>
                </a:cxn>
                <a:cxn ang="0">
                  <a:pos x="68" y="68"/>
                </a:cxn>
                <a:cxn ang="0">
                  <a:pos x="151" y="151"/>
                </a:cxn>
                <a:cxn ang="0">
                  <a:pos x="300" y="0"/>
                </a:cxn>
              </a:cxnLst>
              <a:rect l="0" t="0" r="r" b="b"/>
              <a:pathLst>
                <a:path w="368" h="288">
                  <a:moveTo>
                    <a:pt x="300" y="0"/>
                  </a:moveTo>
                  <a:lnTo>
                    <a:pt x="368" y="68"/>
                  </a:lnTo>
                  <a:lnTo>
                    <a:pt x="219" y="219"/>
                  </a:lnTo>
                  <a:lnTo>
                    <a:pt x="151" y="288"/>
                  </a:lnTo>
                  <a:lnTo>
                    <a:pt x="0" y="136"/>
                  </a:lnTo>
                  <a:lnTo>
                    <a:pt x="68" y="68"/>
                  </a:lnTo>
                  <a:lnTo>
                    <a:pt x="151" y="151"/>
                  </a:lnTo>
                  <a:lnTo>
                    <a:pt x="30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grpSp>
      <p:grpSp>
        <p:nvGrpSpPr>
          <p:cNvPr id="40" name="Group 62">
            <a:extLst>
              <a:ext uri="{FF2B5EF4-FFF2-40B4-BE49-F238E27FC236}">
                <a16:creationId xmlns:a16="http://schemas.microsoft.com/office/drawing/2014/main" id="{480DD3C8-107B-4C26-BC16-DD86F6D8C0F0}"/>
              </a:ext>
            </a:extLst>
          </p:cNvPr>
          <p:cNvGrpSpPr/>
          <p:nvPr userDrawn="1"/>
        </p:nvGrpSpPr>
        <p:grpSpPr>
          <a:xfrm>
            <a:off x="10953968" y="986898"/>
            <a:ext cx="423852" cy="234874"/>
            <a:chOff x="5961063" y="2919413"/>
            <a:chExt cx="1744662" cy="966788"/>
          </a:xfrm>
          <a:solidFill>
            <a:schemeClr val="accent2"/>
          </a:solidFill>
        </p:grpSpPr>
        <p:sp>
          <p:nvSpPr>
            <p:cNvPr id="41" name="Freeform 12">
              <a:extLst>
                <a:ext uri="{FF2B5EF4-FFF2-40B4-BE49-F238E27FC236}">
                  <a16:creationId xmlns:a16="http://schemas.microsoft.com/office/drawing/2014/main" id="{3E3715E3-D02D-4EA1-BB28-B253F3CCFBCF}"/>
                </a:ext>
              </a:extLst>
            </p:cNvPr>
            <p:cNvSpPr>
              <a:spLocks/>
            </p:cNvSpPr>
            <p:nvPr/>
          </p:nvSpPr>
          <p:spPr bwMode="auto">
            <a:xfrm>
              <a:off x="6635750" y="2971801"/>
              <a:ext cx="401638" cy="454025"/>
            </a:xfrm>
            <a:custGeom>
              <a:avLst/>
              <a:gdLst/>
              <a:ahLst/>
              <a:cxnLst>
                <a:cxn ang="0">
                  <a:pos x="127" y="0"/>
                </a:cxn>
                <a:cxn ang="0">
                  <a:pos x="156" y="3"/>
                </a:cxn>
                <a:cxn ang="0">
                  <a:pos x="182" y="11"/>
                </a:cxn>
                <a:cxn ang="0">
                  <a:pos x="202" y="22"/>
                </a:cxn>
                <a:cxn ang="0">
                  <a:pos x="218" y="35"/>
                </a:cxn>
                <a:cxn ang="0">
                  <a:pos x="231" y="52"/>
                </a:cxn>
                <a:cxn ang="0">
                  <a:pos x="241" y="72"/>
                </a:cxn>
                <a:cxn ang="0">
                  <a:pos x="248" y="94"/>
                </a:cxn>
                <a:cxn ang="0">
                  <a:pos x="252" y="118"/>
                </a:cxn>
                <a:cxn ang="0">
                  <a:pos x="253" y="144"/>
                </a:cxn>
                <a:cxn ang="0">
                  <a:pos x="250" y="176"/>
                </a:cxn>
                <a:cxn ang="0">
                  <a:pos x="240" y="207"/>
                </a:cxn>
                <a:cxn ang="0">
                  <a:pos x="225" y="233"/>
                </a:cxn>
                <a:cxn ang="0">
                  <a:pos x="206" y="255"/>
                </a:cxn>
                <a:cxn ang="0">
                  <a:pos x="183" y="272"/>
                </a:cxn>
                <a:cxn ang="0">
                  <a:pos x="156" y="283"/>
                </a:cxn>
                <a:cxn ang="0">
                  <a:pos x="127" y="286"/>
                </a:cxn>
                <a:cxn ang="0">
                  <a:pos x="98" y="283"/>
                </a:cxn>
                <a:cxn ang="0">
                  <a:pos x="71" y="272"/>
                </a:cxn>
                <a:cxn ang="0">
                  <a:pos x="47" y="255"/>
                </a:cxn>
                <a:cxn ang="0">
                  <a:pos x="28" y="233"/>
                </a:cxn>
                <a:cxn ang="0">
                  <a:pos x="13" y="207"/>
                </a:cxn>
                <a:cxn ang="0">
                  <a:pos x="3" y="176"/>
                </a:cxn>
                <a:cxn ang="0">
                  <a:pos x="0" y="144"/>
                </a:cxn>
                <a:cxn ang="0">
                  <a:pos x="1" y="118"/>
                </a:cxn>
                <a:cxn ang="0">
                  <a:pos x="6" y="94"/>
                </a:cxn>
                <a:cxn ang="0">
                  <a:pos x="13" y="70"/>
                </a:cxn>
                <a:cxn ang="0">
                  <a:pos x="23" y="50"/>
                </a:cxn>
                <a:cxn ang="0">
                  <a:pos x="37" y="33"/>
                </a:cxn>
                <a:cxn ang="0">
                  <a:pos x="54" y="18"/>
                </a:cxn>
                <a:cxn ang="0">
                  <a:pos x="75" y="7"/>
                </a:cxn>
                <a:cxn ang="0">
                  <a:pos x="99" y="1"/>
                </a:cxn>
                <a:cxn ang="0">
                  <a:pos x="127" y="0"/>
                </a:cxn>
              </a:cxnLst>
              <a:rect l="0" t="0" r="r" b="b"/>
              <a:pathLst>
                <a:path w="253" h="286">
                  <a:moveTo>
                    <a:pt x="127" y="0"/>
                  </a:moveTo>
                  <a:lnTo>
                    <a:pt x="156" y="3"/>
                  </a:lnTo>
                  <a:lnTo>
                    <a:pt x="182" y="11"/>
                  </a:lnTo>
                  <a:lnTo>
                    <a:pt x="202" y="22"/>
                  </a:lnTo>
                  <a:lnTo>
                    <a:pt x="218" y="35"/>
                  </a:lnTo>
                  <a:lnTo>
                    <a:pt x="231" y="52"/>
                  </a:lnTo>
                  <a:lnTo>
                    <a:pt x="241" y="72"/>
                  </a:lnTo>
                  <a:lnTo>
                    <a:pt x="248" y="94"/>
                  </a:lnTo>
                  <a:lnTo>
                    <a:pt x="252" y="118"/>
                  </a:lnTo>
                  <a:lnTo>
                    <a:pt x="253" y="144"/>
                  </a:lnTo>
                  <a:lnTo>
                    <a:pt x="250" y="176"/>
                  </a:lnTo>
                  <a:lnTo>
                    <a:pt x="240" y="207"/>
                  </a:lnTo>
                  <a:lnTo>
                    <a:pt x="225" y="233"/>
                  </a:lnTo>
                  <a:lnTo>
                    <a:pt x="206" y="255"/>
                  </a:lnTo>
                  <a:lnTo>
                    <a:pt x="183" y="272"/>
                  </a:lnTo>
                  <a:lnTo>
                    <a:pt x="156" y="283"/>
                  </a:lnTo>
                  <a:lnTo>
                    <a:pt x="127" y="286"/>
                  </a:lnTo>
                  <a:lnTo>
                    <a:pt x="98" y="283"/>
                  </a:lnTo>
                  <a:lnTo>
                    <a:pt x="71" y="272"/>
                  </a:lnTo>
                  <a:lnTo>
                    <a:pt x="47" y="255"/>
                  </a:lnTo>
                  <a:lnTo>
                    <a:pt x="28" y="233"/>
                  </a:lnTo>
                  <a:lnTo>
                    <a:pt x="13" y="207"/>
                  </a:lnTo>
                  <a:lnTo>
                    <a:pt x="3" y="176"/>
                  </a:lnTo>
                  <a:lnTo>
                    <a:pt x="0" y="144"/>
                  </a:lnTo>
                  <a:lnTo>
                    <a:pt x="1" y="118"/>
                  </a:lnTo>
                  <a:lnTo>
                    <a:pt x="6" y="94"/>
                  </a:lnTo>
                  <a:lnTo>
                    <a:pt x="13" y="70"/>
                  </a:lnTo>
                  <a:lnTo>
                    <a:pt x="23" y="50"/>
                  </a:lnTo>
                  <a:lnTo>
                    <a:pt x="37" y="33"/>
                  </a:lnTo>
                  <a:lnTo>
                    <a:pt x="54" y="18"/>
                  </a:lnTo>
                  <a:lnTo>
                    <a:pt x="75" y="7"/>
                  </a:lnTo>
                  <a:lnTo>
                    <a:pt x="99" y="1"/>
                  </a:lnTo>
                  <a:lnTo>
                    <a:pt x="1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42" name="Freeform 13">
              <a:extLst>
                <a:ext uri="{FF2B5EF4-FFF2-40B4-BE49-F238E27FC236}">
                  <a16:creationId xmlns:a16="http://schemas.microsoft.com/office/drawing/2014/main" id="{4F520F66-B5BF-49DB-86F4-96BD9BD31AAC}"/>
                </a:ext>
              </a:extLst>
            </p:cNvPr>
            <p:cNvSpPr>
              <a:spLocks/>
            </p:cNvSpPr>
            <p:nvPr/>
          </p:nvSpPr>
          <p:spPr bwMode="auto">
            <a:xfrm>
              <a:off x="7161213" y="2919413"/>
              <a:ext cx="334963" cy="379413"/>
            </a:xfrm>
            <a:custGeom>
              <a:avLst/>
              <a:gdLst/>
              <a:ahLst/>
              <a:cxnLst>
                <a:cxn ang="0">
                  <a:pos x="105" y="0"/>
                </a:cxn>
                <a:cxn ang="0">
                  <a:pos x="132" y="3"/>
                </a:cxn>
                <a:cxn ang="0">
                  <a:pos x="155" y="11"/>
                </a:cxn>
                <a:cxn ang="0">
                  <a:pos x="173" y="22"/>
                </a:cxn>
                <a:cxn ang="0">
                  <a:pos x="188" y="36"/>
                </a:cxn>
                <a:cxn ang="0">
                  <a:pos x="199" y="53"/>
                </a:cxn>
                <a:cxn ang="0">
                  <a:pos x="206" y="73"/>
                </a:cxn>
                <a:cxn ang="0">
                  <a:pos x="210" y="95"/>
                </a:cxn>
                <a:cxn ang="0">
                  <a:pos x="211" y="119"/>
                </a:cxn>
                <a:cxn ang="0">
                  <a:pos x="208" y="146"/>
                </a:cxn>
                <a:cxn ang="0">
                  <a:pos x="200" y="172"/>
                </a:cxn>
                <a:cxn ang="0">
                  <a:pos x="188" y="194"/>
                </a:cxn>
                <a:cxn ang="0">
                  <a:pos x="171" y="212"/>
                </a:cxn>
                <a:cxn ang="0">
                  <a:pos x="151" y="227"/>
                </a:cxn>
                <a:cxn ang="0">
                  <a:pos x="130" y="235"/>
                </a:cxn>
                <a:cxn ang="0">
                  <a:pos x="105" y="239"/>
                </a:cxn>
                <a:cxn ang="0">
                  <a:pos x="81" y="235"/>
                </a:cxn>
                <a:cxn ang="0">
                  <a:pos x="59" y="227"/>
                </a:cxn>
                <a:cxn ang="0">
                  <a:pos x="40" y="212"/>
                </a:cxn>
                <a:cxn ang="0">
                  <a:pos x="23" y="194"/>
                </a:cxn>
                <a:cxn ang="0">
                  <a:pos x="11" y="172"/>
                </a:cxn>
                <a:cxn ang="0">
                  <a:pos x="2" y="146"/>
                </a:cxn>
                <a:cxn ang="0">
                  <a:pos x="0" y="119"/>
                </a:cxn>
                <a:cxn ang="0">
                  <a:pos x="1" y="95"/>
                </a:cxn>
                <a:cxn ang="0">
                  <a:pos x="6" y="73"/>
                </a:cxn>
                <a:cxn ang="0">
                  <a:pos x="13" y="52"/>
                </a:cxn>
                <a:cxn ang="0">
                  <a:pos x="24" y="34"/>
                </a:cxn>
                <a:cxn ang="0">
                  <a:pos x="39" y="19"/>
                </a:cxn>
                <a:cxn ang="0">
                  <a:pos x="57" y="8"/>
                </a:cxn>
                <a:cxn ang="0">
                  <a:pos x="79" y="1"/>
                </a:cxn>
                <a:cxn ang="0">
                  <a:pos x="105" y="0"/>
                </a:cxn>
              </a:cxnLst>
              <a:rect l="0" t="0" r="r" b="b"/>
              <a:pathLst>
                <a:path w="211" h="239">
                  <a:moveTo>
                    <a:pt x="105" y="0"/>
                  </a:moveTo>
                  <a:lnTo>
                    <a:pt x="132" y="3"/>
                  </a:lnTo>
                  <a:lnTo>
                    <a:pt x="155" y="11"/>
                  </a:lnTo>
                  <a:lnTo>
                    <a:pt x="173" y="22"/>
                  </a:lnTo>
                  <a:lnTo>
                    <a:pt x="188" y="36"/>
                  </a:lnTo>
                  <a:lnTo>
                    <a:pt x="199" y="53"/>
                  </a:lnTo>
                  <a:lnTo>
                    <a:pt x="206" y="73"/>
                  </a:lnTo>
                  <a:lnTo>
                    <a:pt x="210" y="95"/>
                  </a:lnTo>
                  <a:lnTo>
                    <a:pt x="211" y="119"/>
                  </a:lnTo>
                  <a:lnTo>
                    <a:pt x="208" y="146"/>
                  </a:lnTo>
                  <a:lnTo>
                    <a:pt x="200" y="172"/>
                  </a:lnTo>
                  <a:lnTo>
                    <a:pt x="188" y="194"/>
                  </a:lnTo>
                  <a:lnTo>
                    <a:pt x="171" y="212"/>
                  </a:lnTo>
                  <a:lnTo>
                    <a:pt x="151" y="227"/>
                  </a:lnTo>
                  <a:lnTo>
                    <a:pt x="130" y="235"/>
                  </a:lnTo>
                  <a:lnTo>
                    <a:pt x="105" y="239"/>
                  </a:lnTo>
                  <a:lnTo>
                    <a:pt x="81" y="235"/>
                  </a:lnTo>
                  <a:lnTo>
                    <a:pt x="59" y="227"/>
                  </a:lnTo>
                  <a:lnTo>
                    <a:pt x="40" y="212"/>
                  </a:lnTo>
                  <a:lnTo>
                    <a:pt x="23" y="194"/>
                  </a:lnTo>
                  <a:lnTo>
                    <a:pt x="11" y="172"/>
                  </a:lnTo>
                  <a:lnTo>
                    <a:pt x="2" y="146"/>
                  </a:lnTo>
                  <a:lnTo>
                    <a:pt x="0" y="119"/>
                  </a:lnTo>
                  <a:lnTo>
                    <a:pt x="1" y="95"/>
                  </a:lnTo>
                  <a:lnTo>
                    <a:pt x="6" y="73"/>
                  </a:lnTo>
                  <a:lnTo>
                    <a:pt x="13" y="52"/>
                  </a:lnTo>
                  <a:lnTo>
                    <a:pt x="24" y="34"/>
                  </a:lnTo>
                  <a:lnTo>
                    <a:pt x="39" y="19"/>
                  </a:lnTo>
                  <a:lnTo>
                    <a:pt x="57" y="8"/>
                  </a:lnTo>
                  <a:lnTo>
                    <a:pt x="79" y="1"/>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43" name="Freeform 14">
              <a:extLst>
                <a:ext uri="{FF2B5EF4-FFF2-40B4-BE49-F238E27FC236}">
                  <a16:creationId xmlns:a16="http://schemas.microsoft.com/office/drawing/2014/main" id="{37E009B2-8F06-4D00-8BCF-391E481CCDDF}"/>
                </a:ext>
              </a:extLst>
            </p:cNvPr>
            <p:cNvSpPr>
              <a:spLocks/>
            </p:cNvSpPr>
            <p:nvPr/>
          </p:nvSpPr>
          <p:spPr bwMode="auto">
            <a:xfrm>
              <a:off x="6173788" y="2919413"/>
              <a:ext cx="336550" cy="379413"/>
            </a:xfrm>
            <a:custGeom>
              <a:avLst/>
              <a:gdLst/>
              <a:ahLst/>
              <a:cxnLst>
                <a:cxn ang="0">
                  <a:pos x="105" y="0"/>
                </a:cxn>
                <a:cxn ang="0">
                  <a:pos x="133" y="3"/>
                </a:cxn>
                <a:cxn ang="0">
                  <a:pos x="156" y="11"/>
                </a:cxn>
                <a:cxn ang="0">
                  <a:pos x="174" y="22"/>
                </a:cxn>
                <a:cxn ang="0">
                  <a:pos x="189" y="36"/>
                </a:cxn>
                <a:cxn ang="0">
                  <a:pos x="200" y="53"/>
                </a:cxn>
                <a:cxn ang="0">
                  <a:pos x="207" y="73"/>
                </a:cxn>
                <a:cxn ang="0">
                  <a:pos x="211" y="95"/>
                </a:cxn>
                <a:cxn ang="0">
                  <a:pos x="212" y="119"/>
                </a:cxn>
                <a:cxn ang="0">
                  <a:pos x="210" y="146"/>
                </a:cxn>
                <a:cxn ang="0">
                  <a:pos x="201" y="172"/>
                </a:cxn>
                <a:cxn ang="0">
                  <a:pos x="189" y="194"/>
                </a:cxn>
                <a:cxn ang="0">
                  <a:pos x="172" y="212"/>
                </a:cxn>
                <a:cxn ang="0">
                  <a:pos x="153" y="227"/>
                </a:cxn>
                <a:cxn ang="0">
                  <a:pos x="129" y="235"/>
                </a:cxn>
                <a:cxn ang="0">
                  <a:pos x="105" y="239"/>
                </a:cxn>
                <a:cxn ang="0">
                  <a:pos x="81" y="235"/>
                </a:cxn>
                <a:cxn ang="0">
                  <a:pos x="59" y="227"/>
                </a:cxn>
                <a:cxn ang="0">
                  <a:pos x="40" y="212"/>
                </a:cxn>
                <a:cxn ang="0">
                  <a:pos x="23" y="194"/>
                </a:cxn>
                <a:cxn ang="0">
                  <a:pos x="11" y="172"/>
                </a:cxn>
                <a:cxn ang="0">
                  <a:pos x="2" y="146"/>
                </a:cxn>
                <a:cxn ang="0">
                  <a:pos x="0" y="119"/>
                </a:cxn>
                <a:cxn ang="0">
                  <a:pos x="1" y="95"/>
                </a:cxn>
                <a:cxn ang="0">
                  <a:pos x="6" y="73"/>
                </a:cxn>
                <a:cxn ang="0">
                  <a:pos x="13" y="52"/>
                </a:cxn>
                <a:cxn ang="0">
                  <a:pos x="25" y="34"/>
                </a:cxn>
                <a:cxn ang="0">
                  <a:pos x="40" y="19"/>
                </a:cxn>
                <a:cxn ang="0">
                  <a:pos x="58" y="8"/>
                </a:cxn>
                <a:cxn ang="0">
                  <a:pos x="80" y="1"/>
                </a:cxn>
                <a:cxn ang="0">
                  <a:pos x="105" y="0"/>
                </a:cxn>
              </a:cxnLst>
              <a:rect l="0" t="0" r="r" b="b"/>
              <a:pathLst>
                <a:path w="212" h="239">
                  <a:moveTo>
                    <a:pt x="105" y="0"/>
                  </a:moveTo>
                  <a:lnTo>
                    <a:pt x="133" y="3"/>
                  </a:lnTo>
                  <a:lnTo>
                    <a:pt x="156" y="11"/>
                  </a:lnTo>
                  <a:lnTo>
                    <a:pt x="174" y="22"/>
                  </a:lnTo>
                  <a:lnTo>
                    <a:pt x="189" y="36"/>
                  </a:lnTo>
                  <a:lnTo>
                    <a:pt x="200" y="53"/>
                  </a:lnTo>
                  <a:lnTo>
                    <a:pt x="207" y="73"/>
                  </a:lnTo>
                  <a:lnTo>
                    <a:pt x="211" y="95"/>
                  </a:lnTo>
                  <a:lnTo>
                    <a:pt x="212" y="119"/>
                  </a:lnTo>
                  <a:lnTo>
                    <a:pt x="210" y="146"/>
                  </a:lnTo>
                  <a:lnTo>
                    <a:pt x="201" y="172"/>
                  </a:lnTo>
                  <a:lnTo>
                    <a:pt x="189" y="194"/>
                  </a:lnTo>
                  <a:lnTo>
                    <a:pt x="172" y="212"/>
                  </a:lnTo>
                  <a:lnTo>
                    <a:pt x="153" y="227"/>
                  </a:lnTo>
                  <a:lnTo>
                    <a:pt x="129" y="235"/>
                  </a:lnTo>
                  <a:lnTo>
                    <a:pt x="105" y="239"/>
                  </a:lnTo>
                  <a:lnTo>
                    <a:pt x="81" y="235"/>
                  </a:lnTo>
                  <a:lnTo>
                    <a:pt x="59" y="227"/>
                  </a:lnTo>
                  <a:lnTo>
                    <a:pt x="40" y="212"/>
                  </a:lnTo>
                  <a:lnTo>
                    <a:pt x="23" y="194"/>
                  </a:lnTo>
                  <a:lnTo>
                    <a:pt x="11" y="172"/>
                  </a:lnTo>
                  <a:lnTo>
                    <a:pt x="2" y="146"/>
                  </a:lnTo>
                  <a:lnTo>
                    <a:pt x="0" y="119"/>
                  </a:lnTo>
                  <a:lnTo>
                    <a:pt x="1" y="95"/>
                  </a:lnTo>
                  <a:lnTo>
                    <a:pt x="6" y="73"/>
                  </a:lnTo>
                  <a:lnTo>
                    <a:pt x="13" y="52"/>
                  </a:lnTo>
                  <a:lnTo>
                    <a:pt x="25" y="34"/>
                  </a:lnTo>
                  <a:lnTo>
                    <a:pt x="40" y="19"/>
                  </a:lnTo>
                  <a:lnTo>
                    <a:pt x="58" y="8"/>
                  </a:lnTo>
                  <a:lnTo>
                    <a:pt x="80" y="1"/>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44" name="Freeform 15">
              <a:extLst>
                <a:ext uri="{FF2B5EF4-FFF2-40B4-BE49-F238E27FC236}">
                  <a16:creationId xmlns:a16="http://schemas.microsoft.com/office/drawing/2014/main" id="{328C4632-7DFE-4E09-9D78-B1495E19D2E3}"/>
                </a:ext>
              </a:extLst>
            </p:cNvPr>
            <p:cNvSpPr>
              <a:spLocks/>
            </p:cNvSpPr>
            <p:nvPr/>
          </p:nvSpPr>
          <p:spPr bwMode="auto">
            <a:xfrm>
              <a:off x="5961063" y="3308351"/>
              <a:ext cx="674688" cy="355600"/>
            </a:xfrm>
            <a:custGeom>
              <a:avLst/>
              <a:gdLst/>
              <a:ahLst/>
              <a:cxnLst>
                <a:cxn ang="0">
                  <a:pos x="319" y="0"/>
                </a:cxn>
                <a:cxn ang="0">
                  <a:pos x="348" y="7"/>
                </a:cxn>
                <a:cxn ang="0">
                  <a:pos x="373" y="17"/>
                </a:cxn>
                <a:cxn ang="0">
                  <a:pos x="391" y="27"/>
                </a:cxn>
                <a:cxn ang="0">
                  <a:pos x="404" y="36"/>
                </a:cxn>
                <a:cxn ang="0">
                  <a:pos x="414" y="45"/>
                </a:cxn>
                <a:cxn ang="0">
                  <a:pos x="420" y="52"/>
                </a:cxn>
                <a:cxn ang="0">
                  <a:pos x="424" y="58"/>
                </a:cxn>
                <a:cxn ang="0">
                  <a:pos x="425" y="60"/>
                </a:cxn>
                <a:cxn ang="0">
                  <a:pos x="393" y="68"/>
                </a:cxn>
                <a:cxn ang="0">
                  <a:pos x="364" y="80"/>
                </a:cxn>
                <a:cxn ang="0">
                  <a:pos x="340" y="96"/>
                </a:cxn>
                <a:cxn ang="0">
                  <a:pos x="318" y="113"/>
                </a:cxn>
                <a:cxn ang="0">
                  <a:pos x="300" y="133"/>
                </a:cxn>
                <a:cxn ang="0">
                  <a:pos x="285" y="151"/>
                </a:cxn>
                <a:cxn ang="0">
                  <a:pos x="273" y="171"/>
                </a:cxn>
                <a:cxn ang="0">
                  <a:pos x="263" y="188"/>
                </a:cxn>
                <a:cxn ang="0">
                  <a:pos x="256" y="202"/>
                </a:cxn>
                <a:cxn ang="0">
                  <a:pos x="251" y="213"/>
                </a:cxn>
                <a:cxn ang="0">
                  <a:pos x="249" y="222"/>
                </a:cxn>
                <a:cxn ang="0">
                  <a:pos x="248" y="224"/>
                </a:cxn>
                <a:cxn ang="0">
                  <a:pos x="158" y="224"/>
                </a:cxn>
                <a:cxn ang="0">
                  <a:pos x="123" y="222"/>
                </a:cxn>
                <a:cxn ang="0">
                  <a:pos x="92" y="218"/>
                </a:cxn>
                <a:cxn ang="0">
                  <a:pos x="67" y="214"/>
                </a:cxn>
                <a:cxn ang="0">
                  <a:pos x="48" y="211"/>
                </a:cxn>
                <a:cxn ang="0">
                  <a:pos x="31" y="207"/>
                </a:cxn>
                <a:cxn ang="0">
                  <a:pos x="19" y="202"/>
                </a:cxn>
                <a:cxn ang="0">
                  <a:pos x="10" y="199"/>
                </a:cxn>
                <a:cxn ang="0">
                  <a:pos x="4" y="196"/>
                </a:cxn>
                <a:cxn ang="0">
                  <a:pos x="2" y="195"/>
                </a:cxn>
                <a:cxn ang="0">
                  <a:pos x="0" y="194"/>
                </a:cxn>
                <a:cxn ang="0">
                  <a:pos x="4" y="160"/>
                </a:cxn>
                <a:cxn ang="0">
                  <a:pos x="11" y="129"/>
                </a:cxn>
                <a:cxn ang="0">
                  <a:pos x="22" y="103"/>
                </a:cxn>
                <a:cxn ang="0">
                  <a:pos x="35" y="80"/>
                </a:cxn>
                <a:cxn ang="0">
                  <a:pos x="51" y="62"/>
                </a:cxn>
                <a:cxn ang="0">
                  <a:pos x="67" y="46"/>
                </a:cxn>
                <a:cxn ang="0">
                  <a:pos x="83" y="34"/>
                </a:cxn>
                <a:cxn ang="0">
                  <a:pos x="101" y="24"/>
                </a:cxn>
                <a:cxn ang="0">
                  <a:pos x="116" y="17"/>
                </a:cxn>
                <a:cxn ang="0">
                  <a:pos x="129" y="12"/>
                </a:cxn>
                <a:cxn ang="0">
                  <a:pos x="139" y="8"/>
                </a:cxn>
                <a:cxn ang="0">
                  <a:pos x="146" y="6"/>
                </a:cxn>
                <a:cxn ang="0">
                  <a:pos x="148" y="6"/>
                </a:cxn>
                <a:cxn ang="0">
                  <a:pos x="176" y="22"/>
                </a:cxn>
                <a:cxn ang="0">
                  <a:pos x="202" y="32"/>
                </a:cxn>
                <a:cxn ang="0">
                  <a:pos x="225" y="35"/>
                </a:cxn>
                <a:cxn ang="0">
                  <a:pos x="245" y="35"/>
                </a:cxn>
                <a:cxn ang="0">
                  <a:pos x="265" y="32"/>
                </a:cxn>
                <a:cxn ang="0">
                  <a:pos x="280" y="27"/>
                </a:cxn>
                <a:cxn ang="0">
                  <a:pos x="294" y="19"/>
                </a:cxn>
                <a:cxn ang="0">
                  <a:pos x="305" y="12"/>
                </a:cxn>
                <a:cxn ang="0">
                  <a:pos x="313" y="6"/>
                </a:cxn>
                <a:cxn ang="0">
                  <a:pos x="319" y="0"/>
                </a:cxn>
              </a:cxnLst>
              <a:rect l="0" t="0" r="r" b="b"/>
              <a:pathLst>
                <a:path w="425" h="224">
                  <a:moveTo>
                    <a:pt x="319" y="0"/>
                  </a:moveTo>
                  <a:lnTo>
                    <a:pt x="348" y="7"/>
                  </a:lnTo>
                  <a:lnTo>
                    <a:pt x="373" y="17"/>
                  </a:lnTo>
                  <a:lnTo>
                    <a:pt x="391" y="27"/>
                  </a:lnTo>
                  <a:lnTo>
                    <a:pt x="404" y="36"/>
                  </a:lnTo>
                  <a:lnTo>
                    <a:pt x="414" y="45"/>
                  </a:lnTo>
                  <a:lnTo>
                    <a:pt x="420" y="52"/>
                  </a:lnTo>
                  <a:lnTo>
                    <a:pt x="424" y="58"/>
                  </a:lnTo>
                  <a:lnTo>
                    <a:pt x="425" y="60"/>
                  </a:lnTo>
                  <a:lnTo>
                    <a:pt x="393" y="68"/>
                  </a:lnTo>
                  <a:lnTo>
                    <a:pt x="364" y="80"/>
                  </a:lnTo>
                  <a:lnTo>
                    <a:pt x="340" y="96"/>
                  </a:lnTo>
                  <a:lnTo>
                    <a:pt x="318" y="113"/>
                  </a:lnTo>
                  <a:lnTo>
                    <a:pt x="300" y="133"/>
                  </a:lnTo>
                  <a:lnTo>
                    <a:pt x="285" y="151"/>
                  </a:lnTo>
                  <a:lnTo>
                    <a:pt x="273" y="171"/>
                  </a:lnTo>
                  <a:lnTo>
                    <a:pt x="263" y="188"/>
                  </a:lnTo>
                  <a:lnTo>
                    <a:pt x="256" y="202"/>
                  </a:lnTo>
                  <a:lnTo>
                    <a:pt x="251" y="213"/>
                  </a:lnTo>
                  <a:lnTo>
                    <a:pt x="249" y="222"/>
                  </a:lnTo>
                  <a:lnTo>
                    <a:pt x="248" y="224"/>
                  </a:lnTo>
                  <a:lnTo>
                    <a:pt x="158" y="224"/>
                  </a:lnTo>
                  <a:lnTo>
                    <a:pt x="123" y="222"/>
                  </a:lnTo>
                  <a:lnTo>
                    <a:pt x="92" y="218"/>
                  </a:lnTo>
                  <a:lnTo>
                    <a:pt x="67" y="214"/>
                  </a:lnTo>
                  <a:lnTo>
                    <a:pt x="48" y="211"/>
                  </a:lnTo>
                  <a:lnTo>
                    <a:pt x="31" y="207"/>
                  </a:lnTo>
                  <a:lnTo>
                    <a:pt x="19" y="202"/>
                  </a:lnTo>
                  <a:lnTo>
                    <a:pt x="10" y="199"/>
                  </a:lnTo>
                  <a:lnTo>
                    <a:pt x="4" y="196"/>
                  </a:lnTo>
                  <a:lnTo>
                    <a:pt x="2" y="195"/>
                  </a:lnTo>
                  <a:lnTo>
                    <a:pt x="0" y="194"/>
                  </a:lnTo>
                  <a:lnTo>
                    <a:pt x="4" y="160"/>
                  </a:lnTo>
                  <a:lnTo>
                    <a:pt x="11" y="129"/>
                  </a:lnTo>
                  <a:lnTo>
                    <a:pt x="22" y="103"/>
                  </a:lnTo>
                  <a:lnTo>
                    <a:pt x="35" y="80"/>
                  </a:lnTo>
                  <a:lnTo>
                    <a:pt x="51" y="62"/>
                  </a:lnTo>
                  <a:lnTo>
                    <a:pt x="67" y="46"/>
                  </a:lnTo>
                  <a:lnTo>
                    <a:pt x="83" y="34"/>
                  </a:lnTo>
                  <a:lnTo>
                    <a:pt x="101" y="24"/>
                  </a:lnTo>
                  <a:lnTo>
                    <a:pt x="116" y="17"/>
                  </a:lnTo>
                  <a:lnTo>
                    <a:pt x="129" y="12"/>
                  </a:lnTo>
                  <a:lnTo>
                    <a:pt x="139" y="8"/>
                  </a:lnTo>
                  <a:lnTo>
                    <a:pt x="146" y="6"/>
                  </a:lnTo>
                  <a:lnTo>
                    <a:pt x="148" y="6"/>
                  </a:lnTo>
                  <a:lnTo>
                    <a:pt x="176" y="22"/>
                  </a:lnTo>
                  <a:lnTo>
                    <a:pt x="202" y="32"/>
                  </a:lnTo>
                  <a:lnTo>
                    <a:pt x="225" y="35"/>
                  </a:lnTo>
                  <a:lnTo>
                    <a:pt x="245" y="35"/>
                  </a:lnTo>
                  <a:lnTo>
                    <a:pt x="265" y="32"/>
                  </a:lnTo>
                  <a:lnTo>
                    <a:pt x="280" y="27"/>
                  </a:lnTo>
                  <a:lnTo>
                    <a:pt x="294" y="19"/>
                  </a:lnTo>
                  <a:lnTo>
                    <a:pt x="305" y="12"/>
                  </a:lnTo>
                  <a:lnTo>
                    <a:pt x="313" y="6"/>
                  </a:lnTo>
                  <a:lnTo>
                    <a:pt x="3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45" name="Freeform 16">
              <a:extLst>
                <a:ext uri="{FF2B5EF4-FFF2-40B4-BE49-F238E27FC236}">
                  <a16:creationId xmlns:a16="http://schemas.microsoft.com/office/drawing/2014/main" id="{8A087F11-69AB-4002-8627-D3942240C166}"/>
                </a:ext>
              </a:extLst>
            </p:cNvPr>
            <p:cNvSpPr>
              <a:spLocks/>
            </p:cNvSpPr>
            <p:nvPr/>
          </p:nvSpPr>
          <p:spPr bwMode="auto">
            <a:xfrm>
              <a:off x="6383338" y="3449638"/>
              <a:ext cx="900113" cy="436563"/>
            </a:xfrm>
            <a:custGeom>
              <a:avLst/>
              <a:gdLst/>
              <a:ahLst/>
              <a:cxnLst>
                <a:cxn ang="0">
                  <a:pos x="377" y="0"/>
                </a:cxn>
                <a:cxn ang="0">
                  <a:pos x="411" y="7"/>
                </a:cxn>
                <a:cxn ang="0">
                  <a:pos x="441" y="19"/>
                </a:cxn>
                <a:cxn ang="0">
                  <a:pos x="467" y="34"/>
                </a:cxn>
                <a:cxn ang="0">
                  <a:pos x="490" y="51"/>
                </a:cxn>
                <a:cxn ang="0">
                  <a:pos x="508" y="71"/>
                </a:cxn>
                <a:cxn ang="0">
                  <a:pos x="523" y="91"/>
                </a:cxn>
                <a:cxn ang="0">
                  <a:pos x="536" y="112"/>
                </a:cxn>
                <a:cxn ang="0">
                  <a:pos x="546" y="134"/>
                </a:cxn>
                <a:cxn ang="0">
                  <a:pos x="553" y="155"/>
                </a:cxn>
                <a:cxn ang="0">
                  <a:pos x="559" y="174"/>
                </a:cxn>
                <a:cxn ang="0">
                  <a:pos x="563" y="191"/>
                </a:cxn>
                <a:cxn ang="0">
                  <a:pos x="565" y="206"/>
                </a:cxn>
                <a:cxn ang="0">
                  <a:pos x="566" y="217"/>
                </a:cxn>
                <a:cxn ang="0">
                  <a:pos x="567" y="224"/>
                </a:cxn>
                <a:cxn ang="0">
                  <a:pos x="567" y="227"/>
                </a:cxn>
                <a:cxn ang="0">
                  <a:pos x="502" y="246"/>
                </a:cxn>
                <a:cxn ang="0">
                  <a:pos x="439" y="260"/>
                </a:cxn>
                <a:cxn ang="0">
                  <a:pos x="380" y="269"/>
                </a:cxn>
                <a:cxn ang="0">
                  <a:pos x="324" y="274"/>
                </a:cxn>
                <a:cxn ang="0">
                  <a:pos x="272" y="275"/>
                </a:cxn>
                <a:cxn ang="0">
                  <a:pos x="223" y="274"/>
                </a:cxn>
                <a:cxn ang="0">
                  <a:pos x="178" y="269"/>
                </a:cxn>
                <a:cxn ang="0">
                  <a:pos x="138" y="264"/>
                </a:cxn>
                <a:cxn ang="0">
                  <a:pos x="103" y="257"/>
                </a:cxn>
                <a:cxn ang="0">
                  <a:pos x="73" y="250"/>
                </a:cxn>
                <a:cxn ang="0">
                  <a:pos x="47" y="242"/>
                </a:cxn>
                <a:cxn ang="0">
                  <a:pos x="27" y="235"/>
                </a:cxn>
                <a:cxn ang="0">
                  <a:pos x="12" y="229"/>
                </a:cxn>
                <a:cxn ang="0">
                  <a:pos x="4" y="225"/>
                </a:cxn>
                <a:cxn ang="0">
                  <a:pos x="0" y="224"/>
                </a:cxn>
                <a:cxn ang="0">
                  <a:pos x="2" y="188"/>
                </a:cxn>
                <a:cxn ang="0">
                  <a:pos x="8" y="155"/>
                </a:cxn>
                <a:cxn ang="0">
                  <a:pos x="19" y="127"/>
                </a:cxn>
                <a:cxn ang="0">
                  <a:pos x="31" y="101"/>
                </a:cxn>
                <a:cxn ang="0">
                  <a:pos x="47" y="80"/>
                </a:cxn>
                <a:cxn ang="0">
                  <a:pos x="63" y="62"/>
                </a:cxn>
                <a:cxn ang="0">
                  <a:pos x="81" y="46"/>
                </a:cxn>
                <a:cxn ang="0">
                  <a:pos x="98" y="34"/>
                </a:cxn>
                <a:cxn ang="0">
                  <a:pos x="116" y="24"/>
                </a:cxn>
                <a:cxn ang="0">
                  <a:pos x="132" y="17"/>
                </a:cxn>
                <a:cxn ang="0">
                  <a:pos x="147" y="11"/>
                </a:cxn>
                <a:cxn ang="0">
                  <a:pos x="160" y="7"/>
                </a:cxn>
                <a:cxn ang="0">
                  <a:pos x="170" y="4"/>
                </a:cxn>
                <a:cxn ang="0">
                  <a:pos x="176" y="2"/>
                </a:cxn>
                <a:cxn ang="0">
                  <a:pos x="178" y="2"/>
                </a:cxn>
                <a:cxn ang="0">
                  <a:pos x="207" y="21"/>
                </a:cxn>
                <a:cxn ang="0">
                  <a:pos x="236" y="32"/>
                </a:cxn>
                <a:cxn ang="0">
                  <a:pos x="262" y="36"/>
                </a:cxn>
                <a:cxn ang="0">
                  <a:pos x="286" y="38"/>
                </a:cxn>
                <a:cxn ang="0">
                  <a:pos x="309" y="34"/>
                </a:cxn>
                <a:cxn ang="0">
                  <a:pos x="329" y="28"/>
                </a:cxn>
                <a:cxn ang="0">
                  <a:pos x="346" y="21"/>
                </a:cxn>
                <a:cxn ang="0">
                  <a:pos x="359" y="13"/>
                </a:cxn>
                <a:cxn ang="0">
                  <a:pos x="369" y="7"/>
                </a:cxn>
                <a:cxn ang="0">
                  <a:pos x="375" y="2"/>
                </a:cxn>
                <a:cxn ang="0">
                  <a:pos x="377" y="0"/>
                </a:cxn>
              </a:cxnLst>
              <a:rect l="0" t="0" r="r" b="b"/>
              <a:pathLst>
                <a:path w="567" h="275">
                  <a:moveTo>
                    <a:pt x="377" y="0"/>
                  </a:moveTo>
                  <a:lnTo>
                    <a:pt x="411" y="7"/>
                  </a:lnTo>
                  <a:lnTo>
                    <a:pt x="441" y="19"/>
                  </a:lnTo>
                  <a:lnTo>
                    <a:pt x="467" y="34"/>
                  </a:lnTo>
                  <a:lnTo>
                    <a:pt x="490" y="51"/>
                  </a:lnTo>
                  <a:lnTo>
                    <a:pt x="508" y="71"/>
                  </a:lnTo>
                  <a:lnTo>
                    <a:pt x="523" y="91"/>
                  </a:lnTo>
                  <a:lnTo>
                    <a:pt x="536" y="112"/>
                  </a:lnTo>
                  <a:lnTo>
                    <a:pt x="546" y="134"/>
                  </a:lnTo>
                  <a:lnTo>
                    <a:pt x="553" y="155"/>
                  </a:lnTo>
                  <a:lnTo>
                    <a:pt x="559" y="174"/>
                  </a:lnTo>
                  <a:lnTo>
                    <a:pt x="563" y="191"/>
                  </a:lnTo>
                  <a:lnTo>
                    <a:pt x="565" y="206"/>
                  </a:lnTo>
                  <a:lnTo>
                    <a:pt x="566" y="217"/>
                  </a:lnTo>
                  <a:lnTo>
                    <a:pt x="567" y="224"/>
                  </a:lnTo>
                  <a:lnTo>
                    <a:pt x="567" y="227"/>
                  </a:lnTo>
                  <a:lnTo>
                    <a:pt x="502" y="246"/>
                  </a:lnTo>
                  <a:lnTo>
                    <a:pt x="439" y="260"/>
                  </a:lnTo>
                  <a:lnTo>
                    <a:pt x="380" y="269"/>
                  </a:lnTo>
                  <a:lnTo>
                    <a:pt x="324" y="274"/>
                  </a:lnTo>
                  <a:lnTo>
                    <a:pt x="272" y="275"/>
                  </a:lnTo>
                  <a:lnTo>
                    <a:pt x="223" y="274"/>
                  </a:lnTo>
                  <a:lnTo>
                    <a:pt x="178" y="269"/>
                  </a:lnTo>
                  <a:lnTo>
                    <a:pt x="138" y="264"/>
                  </a:lnTo>
                  <a:lnTo>
                    <a:pt x="103" y="257"/>
                  </a:lnTo>
                  <a:lnTo>
                    <a:pt x="73" y="250"/>
                  </a:lnTo>
                  <a:lnTo>
                    <a:pt x="47" y="242"/>
                  </a:lnTo>
                  <a:lnTo>
                    <a:pt x="27" y="235"/>
                  </a:lnTo>
                  <a:lnTo>
                    <a:pt x="12" y="229"/>
                  </a:lnTo>
                  <a:lnTo>
                    <a:pt x="4" y="225"/>
                  </a:lnTo>
                  <a:lnTo>
                    <a:pt x="0" y="224"/>
                  </a:lnTo>
                  <a:lnTo>
                    <a:pt x="2" y="188"/>
                  </a:lnTo>
                  <a:lnTo>
                    <a:pt x="8" y="155"/>
                  </a:lnTo>
                  <a:lnTo>
                    <a:pt x="19" y="127"/>
                  </a:lnTo>
                  <a:lnTo>
                    <a:pt x="31" y="101"/>
                  </a:lnTo>
                  <a:lnTo>
                    <a:pt x="47" y="80"/>
                  </a:lnTo>
                  <a:lnTo>
                    <a:pt x="63" y="62"/>
                  </a:lnTo>
                  <a:lnTo>
                    <a:pt x="81" y="46"/>
                  </a:lnTo>
                  <a:lnTo>
                    <a:pt x="98" y="34"/>
                  </a:lnTo>
                  <a:lnTo>
                    <a:pt x="116" y="24"/>
                  </a:lnTo>
                  <a:lnTo>
                    <a:pt x="132" y="17"/>
                  </a:lnTo>
                  <a:lnTo>
                    <a:pt x="147" y="11"/>
                  </a:lnTo>
                  <a:lnTo>
                    <a:pt x="160" y="7"/>
                  </a:lnTo>
                  <a:lnTo>
                    <a:pt x="170" y="4"/>
                  </a:lnTo>
                  <a:lnTo>
                    <a:pt x="176" y="2"/>
                  </a:lnTo>
                  <a:lnTo>
                    <a:pt x="178" y="2"/>
                  </a:lnTo>
                  <a:lnTo>
                    <a:pt x="207" y="21"/>
                  </a:lnTo>
                  <a:lnTo>
                    <a:pt x="236" y="32"/>
                  </a:lnTo>
                  <a:lnTo>
                    <a:pt x="262" y="36"/>
                  </a:lnTo>
                  <a:lnTo>
                    <a:pt x="286" y="38"/>
                  </a:lnTo>
                  <a:lnTo>
                    <a:pt x="309" y="34"/>
                  </a:lnTo>
                  <a:lnTo>
                    <a:pt x="329" y="28"/>
                  </a:lnTo>
                  <a:lnTo>
                    <a:pt x="346" y="21"/>
                  </a:lnTo>
                  <a:lnTo>
                    <a:pt x="359" y="13"/>
                  </a:lnTo>
                  <a:lnTo>
                    <a:pt x="369" y="7"/>
                  </a:lnTo>
                  <a:lnTo>
                    <a:pt x="375" y="2"/>
                  </a:lnTo>
                  <a:lnTo>
                    <a:pt x="3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46" name="Freeform 17">
              <a:extLst>
                <a:ext uri="{FF2B5EF4-FFF2-40B4-BE49-F238E27FC236}">
                  <a16:creationId xmlns:a16="http://schemas.microsoft.com/office/drawing/2014/main" id="{2267C071-F1CB-4F76-A49E-1A928643D48F}"/>
                </a:ext>
              </a:extLst>
            </p:cNvPr>
            <p:cNvSpPr>
              <a:spLocks/>
            </p:cNvSpPr>
            <p:nvPr/>
          </p:nvSpPr>
          <p:spPr bwMode="auto">
            <a:xfrm>
              <a:off x="7038975" y="3311526"/>
              <a:ext cx="666750" cy="354013"/>
            </a:xfrm>
            <a:custGeom>
              <a:avLst/>
              <a:gdLst/>
              <a:ahLst/>
              <a:cxnLst>
                <a:cxn ang="0">
                  <a:pos x="91" y="0"/>
                </a:cxn>
                <a:cxn ang="0">
                  <a:pos x="117" y="17"/>
                </a:cxn>
                <a:cxn ang="0">
                  <a:pos x="142" y="27"/>
                </a:cxn>
                <a:cxn ang="0">
                  <a:pos x="165" y="32"/>
                </a:cxn>
                <a:cxn ang="0">
                  <a:pos x="188" y="33"/>
                </a:cxn>
                <a:cxn ang="0">
                  <a:pos x="208" y="31"/>
                </a:cxn>
                <a:cxn ang="0">
                  <a:pos x="226" y="26"/>
                </a:cxn>
                <a:cxn ang="0">
                  <a:pos x="253" y="12"/>
                </a:cxn>
                <a:cxn ang="0">
                  <a:pos x="262" y="6"/>
                </a:cxn>
                <a:cxn ang="0">
                  <a:pos x="267" y="2"/>
                </a:cxn>
                <a:cxn ang="0">
                  <a:pos x="270" y="0"/>
                </a:cxn>
                <a:cxn ang="0">
                  <a:pos x="301" y="10"/>
                </a:cxn>
                <a:cxn ang="0">
                  <a:pos x="329" y="23"/>
                </a:cxn>
                <a:cxn ang="0">
                  <a:pos x="351" y="38"/>
                </a:cxn>
                <a:cxn ang="0">
                  <a:pos x="370" y="55"/>
                </a:cxn>
                <a:cxn ang="0">
                  <a:pos x="385" y="72"/>
                </a:cxn>
                <a:cxn ang="0">
                  <a:pos x="397" y="92"/>
                </a:cxn>
                <a:cxn ang="0">
                  <a:pos x="406" y="110"/>
                </a:cxn>
                <a:cxn ang="0">
                  <a:pos x="412" y="127"/>
                </a:cxn>
                <a:cxn ang="0">
                  <a:pos x="416" y="144"/>
                </a:cxn>
                <a:cxn ang="0">
                  <a:pos x="419" y="159"/>
                </a:cxn>
                <a:cxn ang="0">
                  <a:pos x="420" y="171"/>
                </a:cxn>
                <a:cxn ang="0">
                  <a:pos x="420" y="189"/>
                </a:cxn>
                <a:cxn ang="0">
                  <a:pos x="393" y="200"/>
                </a:cxn>
                <a:cxn ang="0">
                  <a:pos x="365" y="209"/>
                </a:cxn>
                <a:cxn ang="0">
                  <a:pos x="335" y="215"/>
                </a:cxn>
                <a:cxn ang="0">
                  <a:pos x="305" y="220"/>
                </a:cxn>
                <a:cxn ang="0">
                  <a:pos x="276" y="222"/>
                </a:cxn>
                <a:cxn ang="0">
                  <a:pos x="248" y="223"/>
                </a:cxn>
                <a:cxn ang="0">
                  <a:pos x="224" y="223"/>
                </a:cxn>
                <a:cxn ang="0">
                  <a:pos x="202" y="222"/>
                </a:cxn>
                <a:cxn ang="0">
                  <a:pos x="186" y="222"/>
                </a:cxn>
                <a:cxn ang="0">
                  <a:pos x="175" y="221"/>
                </a:cxn>
                <a:cxn ang="0">
                  <a:pos x="171" y="221"/>
                </a:cxn>
                <a:cxn ang="0">
                  <a:pos x="156" y="184"/>
                </a:cxn>
                <a:cxn ang="0">
                  <a:pos x="137" y="154"/>
                </a:cxn>
                <a:cxn ang="0">
                  <a:pos x="117" y="128"/>
                </a:cxn>
                <a:cxn ang="0">
                  <a:pos x="96" y="108"/>
                </a:cxn>
                <a:cxn ang="0">
                  <a:pos x="76" y="91"/>
                </a:cxn>
                <a:cxn ang="0">
                  <a:pos x="56" y="78"/>
                </a:cxn>
                <a:cxn ang="0">
                  <a:pos x="38" y="70"/>
                </a:cxn>
                <a:cxn ang="0">
                  <a:pos x="23" y="64"/>
                </a:cxn>
                <a:cxn ang="0">
                  <a:pos x="11" y="60"/>
                </a:cxn>
                <a:cxn ang="0">
                  <a:pos x="3" y="58"/>
                </a:cxn>
                <a:cxn ang="0">
                  <a:pos x="0" y="58"/>
                </a:cxn>
                <a:cxn ang="0">
                  <a:pos x="15" y="39"/>
                </a:cxn>
                <a:cxn ang="0">
                  <a:pos x="32" y="26"/>
                </a:cxn>
                <a:cxn ang="0">
                  <a:pos x="49" y="16"/>
                </a:cxn>
                <a:cxn ang="0">
                  <a:pos x="65" y="9"/>
                </a:cxn>
                <a:cxn ang="0">
                  <a:pos x="79" y="4"/>
                </a:cxn>
                <a:cxn ang="0">
                  <a:pos x="88" y="2"/>
                </a:cxn>
                <a:cxn ang="0">
                  <a:pos x="91" y="0"/>
                </a:cxn>
              </a:cxnLst>
              <a:rect l="0" t="0" r="r" b="b"/>
              <a:pathLst>
                <a:path w="420" h="223">
                  <a:moveTo>
                    <a:pt x="91" y="0"/>
                  </a:moveTo>
                  <a:lnTo>
                    <a:pt x="117" y="17"/>
                  </a:lnTo>
                  <a:lnTo>
                    <a:pt x="142" y="27"/>
                  </a:lnTo>
                  <a:lnTo>
                    <a:pt x="165" y="32"/>
                  </a:lnTo>
                  <a:lnTo>
                    <a:pt x="188" y="33"/>
                  </a:lnTo>
                  <a:lnTo>
                    <a:pt x="208" y="31"/>
                  </a:lnTo>
                  <a:lnTo>
                    <a:pt x="226" y="26"/>
                  </a:lnTo>
                  <a:lnTo>
                    <a:pt x="253" y="12"/>
                  </a:lnTo>
                  <a:lnTo>
                    <a:pt x="262" y="6"/>
                  </a:lnTo>
                  <a:lnTo>
                    <a:pt x="267" y="2"/>
                  </a:lnTo>
                  <a:lnTo>
                    <a:pt x="270" y="0"/>
                  </a:lnTo>
                  <a:lnTo>
                    <a:pt x="301" y="10"/>
                  </a:lnTo>
                  <a:lnTo>
                    <a:pt x="329" y="23"/>
                  </a:lnTo>
                  <a:lnTo>
                    <a:pt x="351" y="38"/>
                  </a:lnTo>
                  <a:lnTo>
                    <a:pt x="370" y="55"/>
                  </a:lnTo>
                  <a:lnTo>
                    <a:pt x="385" y="72"/>
                  </a:lnTo>
                  <a:lnTo>
                    <a:pt x="397" y="92"/>
                  </a:lnTo>
                  <a:lnTo>
                    <a:pt x="406" y="110"/>
                  </a:lnTo>
                  <a:lnTo>
                    <a:pt x="412" y="127"/>
                  </a:lnTo>
                  <a:lnTo>
                    <a:pt x="416" y="144"/>
                  </a:lnTo>
                  <a:lnTo>
                    <a:pt x="419" y="159"/>
                  </a:lnTo>
                  <a:lnTo>
                    <a:pt x="420" y="171"/>
                  </a:lnTo>
                  <a:lnTo>
                    <a:pt x="420" y="189"/>
                  </a:lnTo>
                  <a:lnTo>
                    <a:pt x="393" y="200"/>
                  </a:lnTo>
                  <a:lnTo>
                    <a:pt x="365" y="209"/>
                  </a:lnTo>
                  <a:lnTo>
                    <a:pt x="335" y="215"/>
                  </a:lnTo>
                  <a:lnTo>
                    <a:pt x="305" y="220"/>
                  </a:lnTo>
                  <a:lnTo>
                    <a:pt x="276" y="222"/>
                  </a:lnTo>
                  <a:lnTo>
                    <a:pt x="248" y="223"/>
                  </a:lnTo>
                  <a:lnTo>
                    <a:pt x="224" y="223"/>
                  </a:lnTo>
                  <a:lnTo>
                    <a:pt x="202" y="222"/>
                  </a:lnTo>
                  <a:lnTo>
                    <a:pt x="186" y="222"/>
                  </a:lnTo>
                  <a:lnTo>
                    <a:pt x="175" y="221"/>
                  </a:lnTo>
                  <a:lnTo>
                    <a:pt x="171" y="221"/>
                  </a:lnTo>
                  <a:lnTo>
                    <a:pt x="156" y="184"/>
                  </a:lnTo>
                  <a:lnTo>
                    <a:pt x="137" y="154"/>
                  </a:lnTo>
                  <a:lnTo>
                    <a:pt x="117" y="128"/>
                  </a:lnTo>
                  <a:lnTo>
                    <a:pt x="96" y="108"/>
                  </a:lnTo>
                  <a:lnTo>
                    <a:pt x="76" y="91"/>
                  </a:lnTo>
                  <a:lnTo>
                    <a:pt x="56" y="78"/>
                  </a:lnTo>
                  <a:lnTo>
                    <a:pt x="38" y="70"/>
                  </a:lnTo>
                  <a:lnTo>
                    <a:pt x="23" y="64"/>
                  </a:lnTo>
                  <a:lnTo>
                    <a:pt x="11" y="60"/>
                  </a:lnTo>
                  <a:lnTo>
                    <a:pt x="3" y="58"/>
                  </a:lnTo>
                  <a:lnTo>
                    <a:pt x="0" y="58"/>
                  </a:lnTo>
                  <a:lnTo>
                    <a:pt x="15" y="39"/>
                  </a:lnTo>
                  <a:lnTo>
                    <a:pt x="32" y="26"/>
                  </a:lnTo>
                  <a:lnTo>
                    <a:pt x="49" y="16"/>
                  </a:lnTo>
                  <a:lnTo>
                    <a:pt x="65" y="9"/>
                  </a:lnTo>
                  <a:lnTo>
                    <a:pt x="79" y="4"/>
                  </a:lnTo>
                  <a:lnTo>
                    <a:pt x="88" y="2"/>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grpSp>
      <p:sp>
        <p:nvSpPr>
          <p:cNvPr id="47" name="Freeform 26">
            <a:extLst>
              <a:ext uri="{FF2B5EF4-FFF2-40B4-BE49-F238E27FC236}">
                <a16:creationId xmlns:a16="http://schemas.microsoft.com/office/drawing/2014/main" id="{501D1235-32ED-4C5D-A255-711817754BFF}"/>
              </a:ext>
            </a:extLst>
          </p:cNvPr>
          <p:cNvSpPr>
            <a:spLocks noEditPoints="1"/>
          </p:cNvSpPr>
          <p:nvPr userDrawn="1"/>
        </p:nvSpPr>
        <p:spPr bwMode="auto">
          <a:xfrm>
            <a:off x="11046382" y="4496239"/>
            <a:ext cx="289135" cy="381000"/>
          </a:xfrm>
          <a:custGeom>
            <a:avLst/>
            <a:gdLst/>
            <a:ahLst/>
            <a:cxnLst>
              <a:cxn ang="0">
                <a:pos x="169" y="271"/>
              </a:cxn>
              <a:cxn ang="0">
                <a:pos x="175" y="279"/>
              </a:cxn>
              <a:cxn ang="0">
                <a:pos x="173" y="293"/>
              </a:cxn>
              <a:cxn ang="0">
                <a:pos x="166" y="300"/>
              </a:cxn>
              <a:cxn ang="0">
                <a:pos x="158" y="302"/>
              </a:cxn>
              <a:cxn ang="0">
                <a:pos x="137" y="203"/>
              </a:cxn>
              <a:cxn ang="0">
                <a:pos x="138" y="233"/>
              </a:cxn>
              <a:cxn ang="0">
                <a:pos x="126" y="227"/>
              </a:cxn>
              <a:cxn ang="0">
                <a:pos x="126" y="213"/>
              </a:cxn>
              <a:cxn ang="0">
                <a:pos x="130" y="207"/>
              </a:cxn>
              <a:cxn ang="0">
                <a:pos x="144" y="165"/>
              </a:cxn>
              <a:cxn ang="0">
                <a:pos x="121" y="185"/>
              </a:cxn>
              <a:cxn ang="0">
                <a:pos x="99" y="210"/>
              </a:cxn>
              <a:cxn ang="0">
                <a:pos x="99" y="233"/>
              </a:cxn>
              <a:cxn ang="0">
                <a:pos x="105" y="244"/>
              </a:cxn>
              <a:cxn ang="0">
                <a:pos x="117" y="254"/>
              </a:cxn>
              <a:cxn ang="0">
                <a:pos x="137" y="261"/>
              </a:cxn>
              <a:cxn ang="0">
                <a:pos x="144" y="262"/>
              </a:cxn>
              <a:cxn ang="0">
                <a:pos x="132" y="299"/>
              </a:cxn>
              <a:cxn ang="0">
                <a:pos x="124" y="287"/>
              </a:cxn>
              <a:cxn ang="0">
                <a:pos x="95" y="276"/>
              </a:cxn>
              <a:cxn ang="0">
                <a:pos x="109" y="312"/>
              </a:cxn>
              <a:cxn ang="0">
                <a:pos x="144" y="325"/>
              </a:cxn>
              <a:cxn ang="0">
                <a:pos x="154" y="325"/>
              </a:cxn>
              <a:cxn ang="0">
                <a:pos x="187" y="314"/>
              </a:cxn>
              <a:cxn ang="0">
                <a:pos x="203" y="292"/>
              </a:cxn>
              <a:cxn ang="0">
                <a:pos x="198" y="261"/>
              </a:cxn>
              <a:cxn ang="0">
                <a:pos x="178" y="244"/>
              </a:cxn>
              <a:cxn ang="0">
                <a:pos x="157" y="238"/>
              </a:cxn>
              <a:cxn ang="0">
                <a:pos x="154" y="203"/>
              </a:cxn>
              <a:cxn ang="0">
                <a:pos x="171" y="221"/>
              </a:cxn>
              <a:cxn ang="0">
                <a:pos x="194" y="204"/>
              </a:cxn>
              <a:cxn ang="0">
                <a:pos x="171" y="183"/>
              </a:cxn>
              <a:cxn ang="0">
                <a:pos x="154" y="165"/>
              </a:cxn>
              <a:cxn ang="0">
                <a:pos x="129" y="110"/>
              </a:cxn>
              <a:cxn ang="0">
                <a:pos x="129" y="84"/>
              </a:cxn>
              <a:cxn ang="0">
                <a:pos x="186" y="14"/>
              </a:cxn>
              <a:cxn ang="0">
                <a:pos x="194" y="90"/>
              </a:cxn>
              <a:cxn ang="0">
                <a:pos x="204" y="117"/>
              </a:cxn>
              <a:cxn ang="0">
                <a:pos x="245" y="178"/>
              </a:cxn>
              <a:cxn ang="0">
                <a:pos x="289" y="265"/>
              </a:cxn>
              <a:cxn ang="0">
                <a:pos x="298" y="337"/>
              </a:cxn>
              <a:cxn ang="0">
                <a:pos x="271" y="378"/>
              </a:cxn>
              <a:cxn ang="0">
                <a:pos x="219" y="393"/>
              </a:cxn>
              <a:cxn ang="0">
                <a:pos x="79" y="393"/>
              </a:cxn>
              <a:cxn ang="0">
                <a:pos x="28" y="378"/>
              </a:cxn>
              <a:cxn ang="0">
                <a:pos x="1" y="337"/>
              </a:cxn>
              <a:cxn ang="0">
                <a:pos x="10" y="265"/>
              </a:cxn>
              <a:cxn ang="0">
                <a:pos x="53" y="178"/>
              </a:cxn>
              <a:cxn ang="0">
                <a:pos x="93" y="118"/>
              </a:cxn>
              <a:cxn ang="0">
                <a:pos x="104" y="90"/>
              </a:cxn>
              <a:cxn ang="0">
                <a:pos x="113" y="18"/>
              </a:cxn>
            </a:cxnLst>
            <a:rect l="0" t="0" r="r" b="b"/>
            <a:pathLst>
              <a:path w="299" h="394">
                <a:moveTo>
                  <a:pt x="154" y="266"/>
                </a:moveTo>
                <a:lnTo>
                  <a:pt x="165" y="268"/>
                </a:lnTo>
                <a:lnTo>
                  <a:pt x="169" y="271"/>
                </a:lnTo>
                <a:lnTo>
                  <a:pt x="171" y="272"/>
                </a:lnTo>
                <a:lnTo>
                  <a:pt x="174" y="275"/>
                </a:lnTo>
                <a:lnTo>
                  <a:pt x="175" y="279"/>
                </a:lnTo>
                <a:lnTo>
                  <a:pt x="175" y="288"/>
                </a:lnTo>
                <a:lnTo>
                  <a:pt x="174" y="292"/>
                </a:lnTo>
                <a:lnTo>
                  <a:pt x="173" y="293"/>
                </a:lnTo>
                <a:lnTo>
                  <a:pt x="171" y="296"/>
                </a:lnTo>
                <a:lnTo>
                  <a:pt x="169" y="297"/>
                </a:lnTo>
                <a:lnTo>
                  <a:pt x="166" y="300"/>
                </a:lnTo>
                <a:lnTo>
                  <a:pt x="162" y="301"/>
                </a:lnTo>
                <a:lnTo>
                  <a:pt x="158" y="301"/>
                </a:lnTo>
                <a:lnTo>
                  <a:pt x="158" y="302"/>
                </a:lnTo>
                <a:lnTo>
                  <a:pt x="154" y="302"/>
                </a:lnTo>
                <a:lnTo>
                  <a:pt x="154" y="266"/>
                </a:lnTo>
                <a:close/>
                <a:moveTo>
                  <a:pt x="137" y="203"/>
                </a:moveTo>
                <a:lnTo>
                  <a:pt x="144" y="203"/>
                </a:lnTo>
                <a:lnTo>
                  <a:pt x="144" y="234"/>
                </a:lnTo>
                <a:lnTo>
                  <a:pt x="138" y="233"/>
                </a:lnTo>
                <a:lnTo>
                  <a:pt x="134" y="232"/>
                </a:lnTo>
                <a:lnTo>
                  <a:pt x="129" y="229"/>
                </a:lnTo>
                <a:lnTo>
                  <a:pt x="126" y="227"/>
                </a:lnTo>
                <a:lnTo>
                  <a:pt x="125" y="223"/>
                </a:lnTo>
                <a:lnTo>
                  <a:pt x="125" y="216"/>
                </a:lnTo>
                <a:lnTo>
                  <a:pt x="126" y="213"/>
                </a:lnTo>
                <a:lnTo>
                  <a:pt x="126" y="212"/>
                </a:lnTo>
                <a:lnTo>
                  <a:pt x="128" y="210"/>
                </a:lnTo>
                <a:lnTo>
                  <a:pt x="130" y="207"/>
                </a:lnTo>
                <a:lnTo>
                  <a:pt x="133" y="206"/>
                </a:lnTo>
                <a:lnTo>
                  <a:pt x="137" y="203"/>
                </a:lnTo>
                <a:close/>
                <a:moveTo>
                  <a:pt x="144" y="165"/>
                </a:moveTo>
                <a:lnTo>
                  <a:pt x="144" y="179"/>
                </a:lnTo>
                <a:lnTo>
                  <a:pt x="137" y="181"/>
                </a:lnTo>
                <a:lnTo>
                  <a:pt x="121" y="185"/>
                </a:lnTo>
                <a:lnTo>
                  <a:pt x="116" y="187"/>
                </a:lnTo>
                <a:lnTo>
                  <a:pt x="104" y="199"/>
                </a:lnTo>
                <a:lnTo>
                  <a:pt x="99" y="210"/>
                </a:lnTo>
                <a:lnTo>
                  <a:pt x="97" y="215"/>
                </a:lnTo>
                <a:lnTo>
                  <a:pt x="97" y="228"/>
                </a:lnTo>
                <a:lnTo>
                  <a:pt x="99" y="233"/>
                </a:lnTo>
                <a:lnTo>
                  <a:pt x="101" y="237"/>
                </a:lnTo>
                <a:lnTo>
                  <a:pt x="103" y="241"/>
                </a:lnTo>
                <a:lnTo>
                  <a:pt x="105" y="244"/>
                </a:lnTo>
                <a:lnTo>
                  <a:pt x="107" y="246"/>
                </a:lnTo>
                <a:lnTo>
                  <a:pt x="109" y="249"/>
                </a:lnTo>
                <a:lnTo>
                  <a:pt x="117" y="254"/>
                </a:lnTo>
                <a:lnTo>
                  <a:pt x="128" y="257"/>
                </a:lnTo>
                <a:lnTo>
                  <a:pt x="132" y="259"/>
                </a:lnTo>
                <a:lnTo>
                  <a:pt x="137" y="261"/>
                </a:lnTo>
                <a:lnTo>
                  <a:pt x="141" y="261"/>
                </a:lnTo>
                <a:lnTo>
                  <a:pt x="141" y="262"/>
                </a:lnTo>
                <a:lnTo>
                  <a:pt x="144" y="262"/>
                </a:lnTo>
                <a:lnTo>
                  <a:pt x="144" y="302"/>
                </a:lnTo>
                <a:lnTo>
                  <a:pt x="137" y="301"/>
                </a:lnTo>
                <a:lnTo>
                  <a:pt x="132" y="299"/>
                </a:lnTo>
                <a:lnTo>
                  <a:pt x="128" y="295"/>
                </a:lnTo>
                <a:lnTo>
                  <a:pt x="125" y="291"/>
                </a:lnTo>
                <a:lnTo>
                  <a:pt x="124" y="287"/>
                </a:lnTo>
                <a:lnTo>
                  <a:pt x="122" y="282"/>
                </a:lnTo>
                <a:lnTo>
                  <a:pt x="122" y="276"/>
                </a:lnTo>
                <a:lnTo>
                  <a:pt x="95" y="276"/>
                </a:lnTo>
                <a:lnTo>
                  <a:pt x="97" y="291"/>
                </a:lnTo>
                <a:lnTo>
                  <a:pt x="101" y="302"/>
                </a:lnTo>
                <a:lnTo>
                  <a:pt x="109" y="312"/>
                </a:lnTo>
                <a:lnTo>
                  <a:pt x="118" y="318"/>
                </a:lnTo>
                <a:lnTo>
                  <a:pt x="130" y="322"/>
                </a:lnTo>
                <a:lnTo>
                  <a:pt x="144" y="325"/>
                </a:lnTo>
                <a:lnTo>
                  <a:pt x="144" y="342"/>
                </a:lnTo>
                <a:lnTo>
                  <a:pt x="154" y="342"/>
                </a:lnTo>
                <a:lnTo>
                  <a:pt x="154" y="325"/>
                </a:lnTo>
                <a:lnTo>
                  <a:pt x="169" y="323"/>
                </a:lnTo>
                <a:lnTo>
                  <a:pt x="179" y="320"/>
                </a:lnTo>
                <a:lnTo>
                  <a:pt x="187" y="314"/>
                </a:lnTo>
                <a:lnTo>
                  <a:pt x="199" y="302"/>
                </a:lnTo>
                <a:lnTo>
                  <a:pt x="202" y="296"/>
                </a:lnTo>
                <a:lnTo>
                  <a:pt x="203" y="292"/>
                </a:lnTo>
                <a:lnTo>
                  <a:pt x="203" y="274"/>
                </a:lnTo>
                <a:lnTo>
                  <a:pt x="200" y="266"/>
                </a:lnTo>
                <a:lnTo>
                  <a:pt x="198" y="261"/>
                </a:lnTo>
                <a:lnTo>
                  <a:pt x="192" y="253"/>
                </a:lnTo>
                <a:lnTo>
                  <a:pt x="187" y="249"/>
                </a:lnTo>
                <a:lnTo>
                  <a:pt x="178" y="244"/>
                </a:lnTo>
                <a:lnTo>
                  <a:pt x="165" y="240"/>
                </a:lnTo>
                <a:lnTo>
                  <a:pt x="162" y="238"/>
                </a:lnTo>
                <a:lnTo>
                  <a:pt x="157" y="238"/>
                </a:lnTo>
                <a:lnTo>
                  <a:pt x="155" y="237"/>
                </a:lnTo>
                <a:lnTo>
                  <a:pt x="154" y="237"/>
                </a:lnTo>
                <a:lnTo>
                  <a:pt x="154" y="203"/>
                </a:lnTo>
                <a:lnTo>
                  <a:pt x="158" y="203"/>
                </a:lnTo>
                <a:lnTo>
                  <a:pt x="166" y="208"/>
                </a:lnTo>
                <a:lnTo>
                  <a:pt x="171" y="221"/>
                </a:lnTo>
                <a:lnTo>
                  <a:pt x="199" y="221"/>
                </a:lnTo>
                <a:lnTo>
                  <a:pt x="198" y="216"/>
                </a:lnTo>
                <a:lnTo>
                  <a:pt x="194" y="204"/>
                </a:lnTo>
                <a:lnTo>
                  <a:pt x="190" y="198"/>
                </a:lnTo>
                <a:lnTo>
                  <a:pt x="184" y="191"/>
                </a:lnTo>
                <a:lnTo>
                  <a:pt x="171" y="183"/>
                </a:lnTo>
                <a:lnTo>
                  <a:pt x="163" y="182"/>
                </a:lnTo>
                <a:lnTo>
                  <a:pt x="154" y="179"/>
                </a:lnTo>
                <a:lnTo>
                  <a:pt x="154" y="165"/>
                </a:lnTo>
                <a:lnTo>
                  <a:pt x="144" y="165"/>
                </a:lnTo>
                <a:close/>
                <a:moveTo>
                  <a:pt x="129" y="84"/>
                </a:moveTo>
                <a:lnTo>
                  <a:pt x="129" y="110"/>
                </a:lnTo>
                <a:lnTo>
                  <a:pt x="170" y="110"/>
                </a:lnTo>
                <a:lnTo>
                  <a:pt x="170" y="84"/>
                </a:lnTo>
                <a:lnTo>
                  <a:pt x="129" y="84"/>
                </a:lnTo>
                <a:close/>
                <a:moveTo>
                  <a:pt x="109" y="0"/>
                </a:moveTo>
                <a:lnTo>
                  <a:pt x="188" y="0"/>
                </a:lnTo>
                <a:lnTo>
                  <a:pt x="186" y="14"/>
                </a:lnTo>
                <a:lnTo>
                  <a:pt x="217" y="29"/>
                </a:lnTo>
                <a:lnTo>
                  <a:pt x="198" y="77"/>
                </a:lnTo>
                <a:lnTo>
                  <a:pt x="194" y="90"/>
                </a:lnTo>
                <a:lnTo>
                  <a:pt x="195" y="101"/>
                </a:lnTo>
                <a:lnTo>
                  <a:pt x="199" y="110"/>
                </a:lnTo>
                <a:lnTo>
                  <a:pt x="204" y="117"/>
                </a:lnTo>
                <a:lnTo>
                  <a:pt x="209" y="124"/>
                </a:lnTo>
                <a:lnTo>
                  <a:pt x="228" y="151"/>
                </a:lnTo>
                <a:lnTo>
                  <a:pt x="245" y="178"/>
                </a:lnTo>
                <a:lnTo>
                  <a:pt x="262" y="208"/>
                </a:lnTo>
                <a:lnTo>
                  <a:pt x="277" y="237"/>
                </a:lnTo>
                <a:lnTo>
                  <a:pt x="289" y="265"/>
                </a:lnTo>
                <a:lnTo>
                  <a:pt x="297" y="291"/>
                </a:lnTo>
                <a:lnTo>
                  <a:pt x="299" y="314"/>
                </a:lnTo>
                <a:lnTo>
                  <a:pt x="298" y="337"/>
                </a:lnTo>
                <a:lnTo>
                  <a:pt x="291" y="355"/>
                </a:lnTo>
                <a:lnTo>
                  <a:pt x="283" y="368"/>
                </a:lnTo>
                <a:lnTo>
                  <a:pt x="271" y="378"/>
                </a:lnTo>
                <a:lnTo>
                  <a:pt x="256" y="385"/>
                </a:lnTo>
                <a:lnTo>
                  <a:pt x="238" y="390"/>
                </a:lnTo>
                <a:lnTo>
                  <a:pt x="219" y="393"/>
                </a:lnTo>
                <a:lnTo>
                  <a:pt x="198" y="394"/>
                </a:lnTo>
                <a:lnTo>
                  <a:pt x="100" y="394"/>
                </a:lnTo>
                <a:lnTo>
                  <a:pt x="79" y="393"/>
                </a:lnTo>
                <a:lnTo>
                  <a:pt x="59" y="390"/>
                </a:lnTo>
                <a:lnTo>
                  <a:pt x="42" y="385"/>
                </a:lnTo>
                <a:lnTo>
                  <a:pt x="28" y="378"/>
                </a:lnTo>
                <a:lnTo>
                  <a:pt x="16" y="368"/>
                </a:lnTo>
                <a:lnTo>
                  <a:pt x="8" y="355"/>
                </a:lnTo>
                <a:lnTo>
                  <a:pt x="1" y="337"/>
                </a:lnTo>
                <a:lnTo>
                  <a:pt x="0" y="314"/>
                </a:lnTo>
                <a:lnTo>
                  <a:pt x="2" y="291"/>
                </a:lnTo>
                <a:lnTo>
                  <a:pt x="10" y="265"/>
                </a:lnTo>
                <a:lnTo>
                  <a:pt x="21" y="237"/>
                </a:lnTo>
                <a:lnTo>
                  <a:pt x="35" y="208"/>
                </a:lnTo>
                <a:lnTo>
                  <a:pt x="53" y="178"/>
                </a:lnTo>
                <a:lnTo>
                  <a:pt x="70" y="151"/>
                </a:lnTo>
                <a:lnTo>
                  <a:pt x="88" y="124"/>
                </a:lnTo>
                <a:lnTo>
                  <a:pt x="93" y="118"/>
                </a:lnTo>
                <a:lnTo>
                  <a:pt x="99" y="110"/>
                </a:lnTo>
                <a:lnTo>
                  <a:pt x="103" y="101"/>
                </a:lnTo>
                <a:lnTo>
                  <a:pt x="104" y="90"/>
                </a:lnTo>
                <a:lnTo>
                  <a:pt x="100" y="77"/>
                </a:lnTo>
                <a:lnTo>
                  <a:pt x="80" y="29"/>
                </a:lnTo>
                <a:lnTo>
                  <a:pt x="113" y="18"/>
                </a:lnTo>
                <a:lnTo>
                  <a:pt x="10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prstClr val="black"/>
              </a:solidFill>
              <a:latin typeface="Calibri"/>
            </a:endParaRPr>
          </a:p>
        </p:txBody>
      </p:sp>
      <p:sp>
        <p:nvSpPr>
          <p:cNvPr id="48" name="Rectangle: Rounded Corners 47">
            <a:extLst>
              <a:ext uri="{FF2B5EF4-FFF2-40B4-BE49-F238E27FC236}">
                <a16:creationId xmlns:a16="http://schemas.microsoft.com/office/drawing/2014/main" id="{FDE2C93E-16CD-4AEC-97A0-4FE7539717E3}"/>
              </a:ext>
            </a:extLst>
          </p:cNvPr>
          <p:cNvSpPr/>
          <p:nvPr userDrawn="1"/>
        </p:nvSpPr>
        <p:spPr>
          <a:xfrm>
            <a:off x="652525" y="173653"/>
            <a:ext cx="10944434" cy="578644"/>
          </a:xfrm>
          <a:prstGeom prst="roundRect">
            <a:avLst/>
          </a:prstGeom>
          <a:solidFill>
            <a:schemeClr val="accent6">
              <a:lumMod val="40000"/>
              <a:lumOff val="6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i="1" dirty="0">
                <a:ln w="0"/>
                <a:solidFill>
                  <a:srgbClr val="002060"/>
                </a:solidFill>
                <a:effectLst>
                  <a:outerShdw blurRad="38100" dist="25400" dir="5400000" algn="ctr" rotWithShape="0">
                    <a:srgbClr val="6E747A">
                      <a:alpha val="43000"/>
                    </a:srgbClr>
                  </a:outerShdw>
                </a:effectLst>
              </a:rPr>
              <a:t>Model of :                                                                   By :                              Date :                                Version :  </a:t>
            </a:r>
            <a:endParaRPr lang="en-US" i="1" dirty="0">
              <a:ln w="0"/>
              <a:solidFill>
                <a:srgbClr val="002060"/>
              </a:solidFill>
              <a:effectLst>
                <a:outerShdw blurRad="38100" dist="25400" dir="5400000" algn="ctr" rotWithShape="0">
                  <a:srgbClr val="6E747A">
                    <a:alpha val="43000"/>
                  </a:srgbClr>
                </a:outerShdw>
              </a:effectLst>
            </a:endParaRPr>
          </a:p>
        </p:txBody>
      </p:sp>
      <p:sp>
        <p:nvSpPr>
          <p:cNvPr id="50" name="Rectangle: Rounded Corners 49">
            <a:extLst>
              <a:ext uri="{FF2B5EF4-FFF2-40B4-BE49-F238E27FC236}">
                <a16:creationId xmlns:a16="http://schemas.microsoft.com/office/drawing/2014/main" id="{5EE68EBD-6DFD-463F-B9DE-9ED7CA96C606}"/>
              </a:ext>
            </a:extLst>
          </p:cNvPr>
          <p:cNvSpPr/>
          <p:nvPr userDrawn="1"/>
        </p:nvSpPr>
        <p:spPr>
          <a:xfrm>
            <a:off x="1483719" y="5950672"/>
            <a:ext cx="10041330" cy="755386"/>
          </a:xfrm>
          <a:prstGeom prst="roundRect">
            <a:avLst/>
          </a:prstGeom>
          <a:solidFill>
            <a:schemeClr val="accent6">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u="sng" dirty="0" err="1">
                <a:ln w="0"/>
                <a:solidFill>
                  <a:srgbClr val="92D050"/>
                </a:solidFill>
                <a:effectLst>
                  <a:outerShdw blurRad="38100" dist="25400" dir="5400000" algn="ctr" rotWithShape="0">
                    <a:srgbClr val="6E747A">
                      <a:alpha val="43000"/>
                    </a:srgbClr>
                  </a:outerShdw>
                </a:effectLst>
              </a:rPr>
              <a:t>Bisnis</a:t>
            </a:r>
            <a:r>
              <a:rPr lang="en-GB" sz="1600" u="sng" dirty="0">
                <a:ln w="0"/>
                <a:solidFill>
                  <a:srgbClr val="92D050"/>
                </a:solidFill>
                <a:effectLst>
                  <a:outerShdw blurRad="38100" dist="25400" dir="5400000" algn="ctr" rotWithShape="0">
                    <a:srgbClr val="6E747A">
                      <a:alpha val="43000"/>
                    </a:srgbClr>
                  </a:outerShdw>
                </a:effectLst>
              </a:rPr>
              <a:t> Model </a:t>
            </a:r>
            <a:r>
              <a:rPr lang="en-GB" sz="1600" u="sng" dirty="0" err="1">
                <a:ln w="0"/>
                <a:solidFill>
                  <a:srgbClr val="92D050"/>
                </a:solidFill>
                <a:effectLst>
                  <a:outerShdw blurRad="38100" dist="25400" dir="5400000" algn="ctr" rotWithShape="0">
                    <a:srgbClr val="6E747A">
                      <a:alpha val="43000"/>
                    </a:srgbClr>
                  </a:outerShdw>
                </a:effectLst>
              </a:rPr>
              <a:t>Model</a:t>
            </a:r>
            <a:r>
              <a:rPr lang="en-GB" sz="1600" u="sng" dirty="0">
                <a:ln w="0"/>
                <a:solidFill>
                  <a:srgbClr val="92D050"/>
                </a:solidFill>
                <a:effectLst>
                  <a:outerShdw blurRad="38100" dist="25400" dir="5400000" algn="ctr" rotWithShape="0">
                    <a:srgbClr val="6E747A">
                      <a:alpha val="43000"/>
                    </a:srgbClr>
                  </a:outerShdw>
                </a:effectLst>
              </a:rPr>
              <a:t> Canvas – SIBISCO </a:t>
            </a:r>
          </a:p>
          <a:p>
            <a:r>
              <a:rPr lang="en-GB" sz="1600" i="1" dirty="0">
                <a:ln w="0"/>
                <a:solidFill>
                  <a:srgbClr val="92D050"/>
                </a:solidFill>
                <a:effectLst>
                  <a:outerShdw blurRad="38100" dist="25400" dir="5400000" algn="ctr" rotWithShape="0">
                    <a:srgbClr val="6E747A">
                      <a:alpha val="43000"/>
                    </a:srgbClr>
                  </a:outerShdw>
                </a:effectLst>
              </a:rPr>
              <a:t>Leadership, Innovation &amp; Entrepreneurship  </a:t>
            </a:r>
            <a:endParaRPr lang="en-US" sz="1600" i="1" dirty="0">
              <a:ln w="0"/>
              <a:solidFill>
                <a:srgbClr val="92D050"/>
              </a:solidFill>
              <a:effectLst>
                <a:outerShdw blurRad="38100" dist="25400" dir="5400000" algn="ctr" rotWithShape="0">
                  <a:srgbClr val="6E747A">
                    <a:alpha val="43000"/>
                  </a:srgbClr>
                </a:outerShdw>
              </a:effectLst>
            </a:endParaRPr>
          </a:p>
        </p:txBody>
      </p:sp>
      <p:cxnSp>
        <p:nvCxnSpPr>
          <p:cNvPr id="51" name="Straight Connector 50">
            <a:extLst>
              <a:ext uri="{FF2B5EF4-FFF2-40B4-BE49-F238E27FC236}">
                <a16:creationId xmlns:a16="http://schemas.microsoft.com/office/drawing/2014/main" id="{0CA9BBC0-9D56-4289-BDF9-361DE9BA30CE}"/>
              </a:ext>
            </a:extLst>
          </p:cNvPr>
          <p:cNvCxnSpPr/>
          <p:nvPr userDrawn="1"/>
        </p:nvCxnSpPr>
        <p:spPr>
          <a:xfrm>
            <a:off x="652525" y="4382627"/>
            <a:ext cx="1087252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F4AACF-912F-421E-972C-D0FBCF8F3616}"/>
              </a:ext>
            </a:extLst>
          </p:cNvPr>
          <p:cNvCxnSpPr>
            <a:cxnSpLocks/>
          </p:cNvCxnSpPr>
          <p:nvPr userDrawn="1"/>
        </p:nvCxnSpPr>
        <p:spPr>
          <a:xfrm flipV="1">
            <a:off x="2784143" y="780787"/>
            <a:ext cx="0" cy="36108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CDF223A-E3CB-4C5F-8F04-2AD937270E73}"/>
              </a:ext>
            </a:extLst>
          </p:cNvPr>
          <p:cNvCxnSpPr>
            <a:cxnSpLocks/>
          </p:cNvCxnSpPr>
          <p:nvPr userDrawn="1"/>
        </p:nvCxnSpPr>
        <p:spPr>
          <a:xfrm flipH="1" flipV="1">
            <a:off x="4957548" y="851741"/>
            <a:ext cx="8676" cy="353990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A75F7B1-AE8D-4B92-80C9-3DA64FA488A8}"/>
              </a:ext>
            </a:extLst>
          </p:cNvPr>
          <p:cNvCxnSpPr>
            <a:cxnSpLocks/>
          </p:cNvCxnSpPr>
          <p:nvPr userDrawn="1"/>
        </p:nvCxnSpPr>
        <p:spPr>
          <a:xfrm flipV="1">
            <a:off x="7159048" y="805340"/>
            <a:ext cx="0" cy="36108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6BC7AB7-6EE1-4907-ABC2-6D3DF790B48F}"/>
              </a:ext>
            </a:extLst>
          </p:cNvPr>
          <p:cNvCxnSpPr>
            <a:cxnSpLocks/>
          </p:cNvCxnSpPr>
          <p:nvPr userDrawn="1"/>
        </p:nvCxnSpPr>
        <p:spPr>
          <a:xfrm flipV="1">
            <a:off x="9352633" y="799540"/>
            <a:ext cx="0" cy="361086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11A30C4-C833-496E-B216-8DC909E2262A}"/>
              </a:ext>
            </a:extLst>
          </p:cNvPr>
          <p:cNvCxnSpPr>
            <a:cxnSpLocks/>
          </p:cNvCxnSpPr>
          <p:nvPr userDrawn="1"/>
        </p:nvCxnSpPr>
        <p:spPr>
          <a:xfrm flipV="1">
            <a:off x="6124656" y="4382627"/>
            <a:ext cx="0" cy="152087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4D0BB4C-11BD-4AB7-B765-62D7FB7733E1}"/>
              </a:ext>
            </a:extLst>
          </p:cNvPr>
          <p:cNvCxnSpPr>
            <a:cxnSpLocks/>
          </p:cNvCxnSpPr>
          <p:nvPr userDrawn="1"/>
        </p:nvCxnSpPr>
        <p:spPr>
          <a:xfrm>
            <a:off x="2781055" y="2517775"/>
            <a:ext cx="218516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AEE81EE-D090-48CD-8FB5-C59A53C2E63A}"/>
              </a:ext>
            </a:extLst>
          </p:cNvPr>
          <p:cNvCxnSpPr>
            <a:cxnSpLocks/>
          </p:cNvCxnSpPr>
          <p:nvPr userDrawn="1"/>
        </p:nvCxnSpPr>
        <p:spPr>
          <a:xfrm>
            <a:off x="7159048" y="2517775"/>
            <a:ext cx="2185169"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Text Placeholder 67">
            <a:extLst>
              <a:ext uri="{FF2B5EF4-FFF2-40B4-BE49-F238E27FC236}">
                <a16:creationId xmlns:a16="http://schemas.microsoft.com/office/drawing/2014/main" id="{980DD8A6-6281-4C12-B8EF-5845C6474BBC}"/>
              </a:ext>
            </a:extLst>
          </p:cNvPr>
          <p:cNvSpPr>
            <a:spLocks noGrp="1"/>
          </p:cNvSpPr>
          <p:nvPr>
            <p:ph type="body" sz="quarter" idx="10"/>
          </p:nvPr>
        </p:nvSpPr>
        <p:spPr>
          <a:xfrm>
            <a:off x="730692" y="1494571"/>
            <a:ext cx="1928813" cy="2722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0" name="Text Placeholder 69">
            <a:extLst>
              <a:ext uri="{FF2B5EF4-FFF2-40B4-BE49-F238E27FC236}">
                <a16:creationId xmlns:a16="http://schemas.microsoft.com/office/drawing/2014/main" id="{9A07456E-0B7D-4B81-B0C7-0A864B57EEAF}"/>
              </a:ext>
            </a:extLst>
          </p:cNvPr>
          <p:cNvSpPr>
            <a:spLocks noGrp="1"/>
          </p:cNvSpPr>
          <p:nvPr>
            <p:ph type="body" sz="quarter" idx="11"/>
          </p:nvPr>
        </p:nvSpPr>
        <p:spPr>
          <a:xfrm>
            <a:off x="2827809" y="1412119"/>
            <a:ext cx="1971675" cy="8747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1" name="Text Placeholder 69">
            <a:extLst>
              <a:ext uri="{FF2B5EF4-FFF2-40B4-BE49-F238E27FC236}">
                <a16:creationId xmlns:a16="http://schemas.microsoft.com/office/drawing/2014/main" id="{AE1F8439-FB99-41B9-B290-58131FB6717B}"/>
              </a:ext>
            </a:extLst>
          </p:cNvPr>
          <p:cNvSpPr>
            <a:spLocks noGrp="1"/>
          </p:cNvSpPr>
          <p:nvPr>
            <p:ph type="body" sz="quarter" idx="12"/>
          </p:nvPr>
        </p:nvSpPr>
        <p:spPr>
          <a:xfrm>
            <a:off x="2866100" y="3310467"/>
            <a:ext cx="1971675" cy="8747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2" name="Text Placeholder 69">
            <a:extLst>
              <a:ext uri="{FF2B5EF4-FFF2-40B4-BE49-F238E27FC236}">
                <a16:creationId xmlns:a16="http://schemas.microsoft.com/office/drawing/2014/main" id="{5B5429DF-8EC3-4DA9-A81D-87D1D11B3782}"/>
              </a:ext>
            </a:extLst>
          </p:cNvPr>
          <p:cNvSpPr>
            <a:spLocks noGrp="1"/>
          </p:cNvSpPr>
          <p:nvPr>
            <p:ph type="body" sz="quarter" idx="13"/>
          </p:nvPr>
        </p:nvSpPr>
        <p:spPr>
          <a:xfrm>
            <a:off x="7288010" y="1507521"/>
            <a:ext cx="1971675" cy="874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3" name="Text Placeholder 69">
            <a:extLst>
              <a:ext uri="{FF2B5EF4-FFF2-40B4-BE49-F238E27FC236}">
                <a16:creationId xmlns:a16="http://schemas.microsoft.com/office/drawing/2014/main" id="{5A2B590F-8622-436A-A5CE-95AD3542CB18}"/>
              </a:ext>
            </a:extLst>
          </p:cNvPr>
          <p:cNvSpPr>
            <a:spLocks noGrp="1"/>
          </p:cNvSpPr>
          <p:nvPr>
            <p:ph type="body" sz="quarter" idx="14"/>
          </p:nvPr>
        </p:nvSpPr>
        <p:spPr>
          <a:xfrm>
            <a:off x="7312598" y="3017966"/>
            <a:ext cx="1971675" cy="1167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4" name="Text Placeholder 67">
            <a:extLst>
              <a:ext uri="{FF2B5EF4-FFF2-40B4-BE49-F238E27FC236}">
                <a16:creationId xmlns:a16="http://schemas.microsoft.com/office/drawing/2014/main" id="{572EDC9C-4BCF-40B2-A703-301C7881D5B1}"/>
              </a:ext>
            </a:extLst>
          </p:cNvPr>
          <p:cNvSpPr>
            <a:spLocks noGrp="1"/>
          </p:cNvSpPr>
          <p:nvPr>
            <p:ph type="body" sz="quarter" idx="15"/>
          </p:nvPr>
        </p:nvSpPr>
        <p:spPr>
          <a:xfrm>
            <a:off x="5045472" y="1726697"/>
            <a:ext cx="1928813" cy="25382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5" name="Text Placeholder 67">
            <a:extLst>
              <a:ext uri="{FF2B5EF4-FFF2-40B4-BE49-F238E27FC236}">
                <a16:creationId xmlns:a16="http://schemas.microsoft.com/office/drawing/2014/main" id="{0DBFAA57-C3C3-43AD-9A45-1C8D45C70475}"/>
              </a:ext>
            </a:extLst>
          </p:cNvPr>
          <p:cNvSpPr>
            <a:spLocks noGrp="1"/>
          </p:cNvSpPr>
          <p:nvPr>
            <p:ph type="body" sz="quarter" idx="16"/>
          </p:nvPr>
        </p:nvSpPr>
        <p:spPr>
          <a:xfrm>
            <a:off x="9449007" y="1586873"/>
            <a:ext cx="1928813" cy="25382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 name="Text Placeholder 76">
            <a:extLst>
              <a:ext uri="{FF2B5EF4-FFF2-40B4-BE49-F238E27FC236}">
                <a16:creationId xmlns:a16="http://schemas.microsoft.com/office/drawing/2014/main" id="{89405CBF-FD0E-400B-BA40-24909B0D0171}"/>
              </a:ext>
            </a:extLst>
          </p:cNvPr>
          <p:cNvSpPr>
            <a:spLocks noGrp="1"/>
          </p:cNvSpPr>
          <p:nvPr>
            <p:ph type="body" sz="quarter" idx="17"/>
          </p:nvPr>
        </p:nvSpPr>
        <p:spPr>
          <a:xfrm>
            <a:off x="864205" y="4836848"/>
            <a:ext cx="4691063" cy="1020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8" name="Text Placeholder 76">
            <a:extLst>
              <a:ext uri="{FF2B5EF4-FFF2-40B4-BE49-F238E27FC236}">
                <a16:creationId xmlns:a16="http://schemas.microsoft.com/office/drawing/2014/main" id="{3E5DC34F-0639-4ABC-89AA-8773215C45BB}"/>
              </a:ext>
            </a:extLst>
          </p:cNvPr>
          <p:cNvSpPr>
            <a:spLocks noGrp="1"/>
          </p:cNvSpPr>
          <p:nvPr>
            <p:ph type="body" sz="quarter" idx="18"/>
          </p:nvPr>
        </p:nvSpPr>
        <p:spPr>
          <a:xfrm>
            <a:off x="6308943" y="4795965"/>
            <a:ext cx="4691063" cy="1020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Text Placeholder 79">
            <a:extLst>
              <a:ext uri="{FF2B5EF4-FFF2-40B4-BE49-F238E27FC236}">
                <a16:creationId xmlns:a16="http://schemas.microsoft.com/office/drawing/2014/main" id="{33149D6F-88EF-47BE-B271-E97755000D16}"/>
              </a:ext>
            </a:extLst>
          </p:cNvPr>
          <p:cNvSpPr>
            <a:spLocks noGrp="1"/>
          </p:cNvSpPr>
          <p:nvPr>
            <p:ph type="body" sz="quarter" idx="19"/>
          </p:nvPr>
        </p:nvSpPr>
        <p:spPr>
          <a:xfrm>
            <a:off x="1833563" y="233242"/>
            <a:ext cx="3124200" cy="4704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1" name="Text Placeholder 79">
            <a:extLst>
              <a:ext uri="{FF2B5EF4-FFF2-40B4-BE49-F238E27FC236}">
                <a16:creationId xmlns:a16="http://schemas.microsoft.com/office/drawing/2014/main" id="{7197DD71-D1CE-4856-8294-627674E60EC5}"/>
              </a:ext>
            </a:extLst>
          </p:cNvPr>
          <p:cNvSpPr>
            <a:spLocks noGrp="1"/>
          </p:cNvSpPr>
          <p:nvPr>
            <p:ph type="body" sz="quarter" idx="20"/>
          </p:nvPr>
        </p:nvSpPr>
        <p:spPr>
          <a:xfrm>
            <a:off x="5596948" y="247377"/>
            <a:ext cx="1511658" cy="4704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2" name="Text Placeholder 79">
            <a:extLst>
              <a:ext uri="{FF2B5EF4-FFF2-40B4-BE49-F238E27FC236}">
                <a16:creationId xmlns:a16="http://schemas.microsoft.com/office/drawing/2014/main" id="{F72F9AEB-5672-4EB3-9A66-AFC2EE7470E1}"/>
              </a:ext>
            </a:extLst>
          </p:cNvPr>
          <p:cNvSpPr>
            <a:spLocks noGrp="1"/>
          </p:cNvSpPr>
          <p:nvPr>
            <p:ph type="body" sz="quarter" idx="21"/>
          </p:nvPr>
        </p:nvSpPr>
        <p:spPr>
          <a:xfrm>
            <a:off x="7754079" y="233242"/>
            <a:ext cx="1511658" cy="4704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3" name="Text Placeholder 79">
            <a:extLst>
              <a:ext uri="{FF2B5EF4-FFF2-40B4-BE49-F238E27FC236}">
                <a16:creationId xmlns:a16="http://schemas.microsoft.com/office/drawing/2014/main" id="{98B2575A-92F1-42DF-8EFA-482AA81D5E8B}"/>
              </a:ext>
            </a:extLst>
          </p:cNvPr>
          <p:cNvSpPr>
            <a:spLocks noGrp="1"/>
          </p:cNvSpPr>
          <p:nvPr>
            <p:ph type="body" sz="quarter" idx="22"/>
          </p:nvPr>
        </p:nvSpPr>
        <p:spPr>
          <a:xfrm>
            <a:off x="10244177" y="260438"/>
            <a:ext cx="1280872" cy="4083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4" name="Picture 83" descr="A close up of a logo&#10;&#10;Description automatically generated">
            <a:extLst>
              <a:ext uri="{FF2B5EF4-FFF2-40B4-BE49-F238E27FC236}">
                <a16:creationId xmlns:a16="http://schemas.microsoft.com/office/drawing/2014/main" id="{729C5505-4D5D-4579-835E-222399A1C8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806" y="5942709"/>
            <a:ext cx="746087" cy="776139"/>
          </a:xfrm>
          <a:prstGeom prst="rect">
            <a:avLst/>
          </a:prstGeom>
        </p:spPr>
      </p:pic>
    </p:spTree>
    <p:extLst>
      <p:ext uri="{BB962C8B-B14F-4D97-AF65-F5344CB8AC3E}">
        <p14:creationId xmlns:p14="http://schemas.microsoft.com/office/powerpoint/2010/main" val="153913716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D720B453-1F5A-4D92-A574-99EB783B5D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6743" y="5840832"/>
            <a:ext cx="877901" cy="913263"/>
          </a:xfrm>
          <a:prstGeom prst="rect">
            <a:avLst/>
          </a:prstGeom>
        </p:spPr>
      </p:pic>
      <p:sp>
        <p:nvSpPr>
          <p:cNvPr id="11" name="Rectangle: Rounded Corners 10">
            <a:extLst>
              <a:ext uri="{FF2B5EF4-FFF2-40B4-BE49-F238E27FC236}">
                <a16:creationId xmlns:a16="http://schemas.microsoft.com/office/drawing/2014/main" id="{D7E90EBF-9EED-4DA4-8C83-E7CA3601BE56}"/>
              </a:ext>
            </a:extLst>
          </p:cNvPr>
          <p:cNvSpPr/>
          <p:nvPr userDrawn="1"/>
        </p:nvSpPr>
        <p:spPr>
          <a:xfrm>
            <a:off x="1075335" y="5919770"/>
            <a:ext cx="10041330" cy="755386"/>
          </a:xfrm>
          <a:prstGeom prst="roundRect">
            <a:avLst/>
          </a:prstGeom>
          <a:solidFill>
            <a:schemeClr val="accent6">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u="sng" dirty="0" err="1">
                <a:ln w="0"/>
                <a:solidFill>
                  <a:srgbClr val="92D050"/>
                </a:solidFill>
                <a:effectLst>
                  <a:outerShdw blurRad="38100" dist="25400" dir="5400000" algn="ctr" rotWithShape="0">
                    <a:srgbClr val="6E747A">
                      <a:alpha val="43000"/>
                    </a:srgbClr>
                  </a:outerShdw>
                </a:effectLst>
              </a:rPr>
              <a:t>Bisnis</a:t>
            </a:r>
            <a:r>
              <a:rPr lang="en-GB" sz="1600" u="sng" dirty="0">
                <a:ln w="0"/>
                <a:solidFill>
                  <a:srgbClr val="92D050"/>
                </a:solidFill>
                <a:effectLst>
                  <a:outerShdw blurRad="38100" dist="25400" dir="5400000" algn="ctr" rotWithShape="0">
                    <a:srgbClr val="6E747A">
                      <a:alpha val="43000"/>
                    </a:srgbClr>
                  </a:outerShdw>
                </a:effectLst>
              </a:rPr>
              <a:t> Model </a:t>
            </a:r>
            <a:r>
              <a:rPr lang="en-GB" sz="1600" u="sng" dirty="0" err="1">
                <a:ln w="0"/>
                <a:solidFill>
                  <a:srgbClr val="92D050"/>
                </a:solidFill>
                <a:effectLst>
                  <a:outerShdw blurRad="38100" dist="25400" dir="5400000" algn="ctr" rotWithShape="0">
                    <a:srgbClr val="6E747A">
                      <a:alpha val="43000"/>
                    </a:srgbClr>
                  </a:outerShdw>
                </a:effectLst>
              </a:rPr>
              <a:t>Model</a:t>
            </a:r>
            <a:r>
              <a:rPr lang="en-GB" sz="1600" u="sng" dirty="0">
                <a:ln w="0"/>
                <a:solidFill>
                  <a:srgbClr val="92D050"/>
                </a:solidFill>
                <a:effectLst>
                  <a:outerShdw blurRad="38100" dist="25400" dir="5400000" algn="ctr" rotWithShape="0">
                    <a:srgbClr val="6E747A">
                      <a:alpha val="43000"/>
                    </a:srgbClr>
                  </a:outerShdw>
                </a:effectLst>
              </a:rPr>
              <a:t> Canvas – SIBISCO </a:t>
            </a:r>
          </a:p>
          <a:p>
            <a:r>
              <a:rPr lang="en-GB" sz="1600" i="1" dirty="0">
                <a:ln w="0"/>
                <a:solidFill>
                  <a:srgbClr val="92D050"/>
                </a:solidFill>
                <a:effectLst>
                  <a:outerShdw blurRad="38100" dist="25400" dir="5400000" algn="ctr" rotWithShape="0">
                    <a:srgbClr val="6E747A">
                      <a:alpha val="43000"/>
                    </a:srgbClr>
                  </a:outerShdw>
                </a:effectLst>
              </a:rPr>
              <a:t>Leadership, Innovation &amp; Entrepreneurship  </a:t>
            </a:r>
            <a:endParaRPr lang="en-US" sz="1600" i="1" dirty="0">
              <a:ln w="0"/>
              <a:solidFill>
                <a:srgbClr val="92D050"/>
              </a:solidFill>
              <a:effectLst>
                <a:outerShdw blurRad="38100" dist="25400" dir="5400000" algn="ctr" rotWithShape="0">
                  <a:srgbClr val="6E747A">
                    <a:alpha val="43000"/>
                  </a:srgbClr>
                </a:outerShdw>
              </a:effectLst>
            </a:endParaRPr>
          </a:p>
        </p:txBody>
      </p:sp>
      <p:grpSp>
        <p:nvGrpSpPr>
          <p:cNvPr id="12" name="Group 11">
            <a:extLst>
              <a:ext uri="{FF2B5EF4-FFF2-40B4-BE49-F238E27FC236}">
                <a16:creationId xmlns:a16="http://schemas.microsoft.com/office/drawing/2014/main" id="{7D9DCCA9-2DF2-402C-91C0-164C8FCFD86E}"/>
              </a:ext>
            </a:extLst>
          </p:cNvPr>
          <p:cNvGrpSpPr/>
          <p:nvPr userDrawn="1"/>
        </p:nvGrpSpPr>
        <p:grpSpPr>
          <a:xfrm>
            <a:off x="558528" y="537016"/>
            <a:ext cx="5114316" cy="5114315"/>
            <a:chOff x="584617" y="715779"/>
            <a:chExt cx="5696262" cy="5696262"/>
          </a:xfrm>
        </p:grpSpPr>
        <p:sp>
          <p:nvSpPr>
            <p:cNvPr id="13" name="Oval 12">
              <a:extLst>
                <a:ext uri="{FF2B5EF4-FFF2-40B4-BE49-F238E27FC236}">
                  <a16:creationId xmlns:a16="http://schemas.microsoft.com/office/drawing/2014/main" id="{B0DAF7CB-466A-4147-99DC-512730CCDF88}"/>
                </a:ext>
              </a:extLst>
            </p:cNvPr>
            <p:cNvSpPr/>
            <p:nvPr/>
          </p:nvSpPr>
          <p:spPr>
            <a:xfrm>
              <a:off x="584617" y="715779"/>
              <a:ext cx="5696262" cy="5696262"/>
            </a:xfrm>
            <a:prstGeom prst="ellipse">
              <a:avLst/>
            </a:prstGeom>
            <a:solidFill>
              <a:schemeClr val="accent1">
                <a:lumMod val="20000"/>
                <a:lumOff val="80000"/>
              </a:schemeClr>
            </a:solid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CDB851D8-5D3E-4570-896F-2C070710C1AA}"/>
                </a:ext>
              </a:extLst>
            </p:cNvPr>
            <p:cNvCxnSpPr>
              <a:cxnSpLocks/>
              <a:stCxn id="13" idx="2"/>
            </p:cNvCxnSpPr>
            <p:nvPr/>
          </p:nvCxnSpPr>
          <p:spPr>
            <a:xfrm>
              <a:off x="584617" y="3563910"/>
              <a:ext cx="2713219" cy="0"/>
            </a:xfrm>
            <a:prstGeom prst="line">
              <a:avLst/>
            </a:prstGeom>
            <a:ln w="57150">
              <a:solidFill>
                <a:schemeClr val="accent1">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F4704E08-6097-4C8C-8E97-71B836C3351D}"/>
                </a:ext>
              </a:extLst>
            </p:cNvPr>
            <p:cNvCxnSpPr>
              <a:cxnSpLocks/>
            </p:cNvCxnSpPr>
            <p:nvPr/>
          </p:nvCxnSpPr>
          <p:spPr>
            <a:xfrm flipV="1">
              <a:off x="3297836" y="1263622"/>
              <a:ext cx="1793277" cy="2300289"/>
            </a:xfrm>
            <a:prstGeom prst="line">
              <a:avLst/>
            </a:prstGeom>
            <a:ln w="57150">
              <a:solidFill>
                <a:schemeClr val="accent1">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65B58127-739D-4A97-9CF9-3813D44BF622}"/>
                </a:ext>
              </a:extLst>
            </p:cNvPr>
            <p:cNvCxnSpPr>
              <a:cxnSpLocks/>
            </p:cNvCxnSpPr>
            <p:nvPr/>
          </p:nvCxnSpPr>
          <p:spPr>
            <a:xfrm>
              <a:off x="3297836" y="3563910"/>
              <a:ext cx="1855189" cy="2300288"/>
            </a:xfrm>
            <a:prstGeom prst="line">
              <a:avLst/>
            </a:prstGeom>
            <a:ln w="57150">
              <a:solidFill>
                <a:schemeClr val="accent1">
                  <a:lumMod val="60000"/>
                  <a:lumOff val="40000"/>
                </a:schemeClr>
              </a:solidFill>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1A243CDD-5FE1-437C-A16B-2095FFD3EAC5}"/>
                </a:ext>
              </a:extLst>
            </p:cNvPr>
            <p:cNvSpPr txBox="1"/>
            <p:nvPr/>
          </p:nvSpPr>
          <p:spPr>
            <a:xfrm rot="18417269">
              <a:off x="2967177" y="3036097"/>
              <a:ext cx="716863" cy="352709"/>
            </a:xfrm>
            <a:prstGeom prst="rect">
              <a:avLst/>
            </a:prstGeom>
            <a:noFill/>
          </p:spPr>
          <p:txBody>
            <a:bodyPr wrap="square" rtlCol="0">
              <a:spAutoFit/>
            </a:bodyPr>
            <a:lstStyle/>
            <a:p>
              <a:r>
                <a:rPr lang="en-US" sz="1400" b="1" dirty="0"/>
                <a:t>Gains</a:t>
              </a:r>
              <a:endParaRPr lang="en-US" b="1" dirty="0"/>
            </a:p>
          </p:txBody>
        </p:sp>
        <p:sp>
          <p:nvSpPr>
            <p:cNvPr id="18" name="TextBox 17">
              <a:extLst>
                <a:ext uri="{FF2B5EF4-FFF2-40B4-BE49-F238E27FC236}">
                  <a16:creationId xmlns:a16="http://schemas.microsoft.com/office/drawing/2014/main" id="{4890BB3F-466A-48F0-983F-F99E34D56F55}"/>
                </a:ext>
              </a:extLst>
            </p:cNvPr>
            <p:cNvSpPr txBox="1"/>
            <p:nvPr/>
          </p:nvSpPr>
          <p:spPr>
            <a:xfrm rot="18470481">
              <a:off x="3917463" y="1845826"/>
              <a:ext cx="1571712" cy="411357"/>
            </a:xfrm>
            <a:prstGeom prst="rect">
              <a:avLst/>
            </a:prstGeom>
            <a:noFill/>
          </p:spPr>
          <p:txBody>
            <a:bodyPr wrap="square" rtlCol="0">
              <a:spAutoFit/>
            </a:bodyPr>
            <a:lstStyle/>
            <a:p>
              <a:r>
                <a:rPr lang="en-US" sz="1600" b="1" dirty="0"/>
                <a:t>Customer</a:t>
              </a:r>
              <a:r>
                <a:rPr lang="en-US" b="1" dirty="0"/>
                <a:t> </a:t>
              </a:r>
              <a:r>
                <a:rPr lang="en-US" sz="1400" b="1" dirty="0"/>
                <a:t>Jobs</a:t>
              </a:r>
              <a:endParaRPr lang="en-US" b="1" dirty="0"/>
            </a:p>
          </p:txBody>
        </p:sp>
        <p:sp>
          <p:nvSpPr>
            <p:cNvPr id="19" name="TextBox 18">
              <a:extLst>
                <a:ext uri="{FF2B5EF4-FFF2-40B4-BE49-F238E27FC236}">
                  <a16:creationId xmlns:a16="http://schemas.microsoft.com/office/drawing/2014/main" id="{77023030-D5F6-4881-9EA0-2481E0C3822F}"/>
                </a:ext>
              </a:extLst>
            </p:cNvPr>
            <p:cNvSpPr txBox="1"/>
            <p:nvPr/>
          </p:nvSpPr>
          <p:spPr>
            <a:xfrm rot="3069125">
              <a:off x="2953670" y="3782200"/>
              <a:ext cx="688330" cy="352709"/>
            </a:xfrm>
            <a:prstGeom prst="rect">
              <a:avLst/>
            </a:prstGeom>
            <a:noFill/>
          </p:spPr>
          <p:txBody>
            <a:bodyPr wrap="square" rtlCol="0">
              <a:spAutoFit/>
            </a:bodyPr>
            <a:lstStyle/>
            <a:p>
              <a:r>
                <a:rPr lang="en-US" sz="1400" b="1" dirty="0"/>
                <a:t>Pains</a:t>
              </a:r>
              <a:endParaRPr lang="en-US" sz="1600" b="1" dirty="0"/>
            </a:p>
          </p:txBody>
        </p:sp>
      </p:grpSp>
      <p:sp>
        <p:nvSpPr>
          <p:cNvPr id="20" name="Rectangle 19">
            <a:extLst>
              <a:ext uri="{FF2B5EF4-FFF2-40B4-BE49-F238E27FC236}">
                <a16:creationId xmlns:a16="http://schemas.microsoft.com/office/drawing/2014/main" id="{00214FC5-EE7C-4E24-8648-E493C3F186E1}"/>
              </a:ext>
            </a:extLst>
          </p:cNvPr>
          <p:cNvSpPr/>
          <p:nvPr userDrawn="1"/>
        </p:nvSpPr>
        <p:spPr>
          <a:xfrm>
            <a:off x="6139056" y="537016"/>
            <a:ext cx="5652447" cy="51143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B9A536D0-D84B-4033-9936-79B6BDF77F43}"/>
              </a:ext>
            </a:extLst>
          </p:cNvPr>
          <p:cNvCxnSpPr>
            <a:cxnSpLocks/>
          </p:cNvCxnSpPr>
          <p:nvPr userDrawn="1"/>
        </p:nvCxnSpPr>
        <p:spPr>
          <a:xfrm flipH="1">
            <a:off x="9197443" y="3108029"/>
            <a:ext cx="2594060" cy="11975"/>
          </a:xfrm>
          <a:prstGeom prst="line">
            <a:avLst/>
          </a:prstGeom>
          <a:ln w="3810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FEB29E97-9C20-458A-AEF8-7EDF6DEC764C}"/>
              </a:ext>
            </a:extLst>
          </p:cNvPr>
          <p:cNvCxnSpPr>
            <a:cxnSpLocks/>
          </p:cNvCxnSpPr>
          <p:nvPr userDrawn="1"/>
        </p:nvCxnSpPr>
        <p:spPr>
          <a:xfrm flipH="1" flipV="1">
            <a:off x="6139058" y="537016"/>
            <a:ext cx="3058385" cy="2569133"/>
          </a:xfrm>
          <a:prstGeom prst="line">
            <a:avLst/>
          </a:prstGeom>
          <a:ln w="3810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19FA95E8-3594-491D-9432-2F265730B683}"/>
              </a:ext>
            </a:extLst>
          </p:cNvPr>
          <p:cNvCxnSpPr>
            <a:cxnSpLocks/>
          </p:cNvCxnSpPr>
          <p:nvPr userDrawn="1"/>
        </p:nvCxnSpPr>
        <p:spPr>
          <a:xfrm flipH="1">
            <a:off x="6139058" y="3118124"/>
            <a:ext cx="3058384" cy="2545183"/>
          </a:xfrm>
          <a:prstGeom prst="line">
            <a:avLst/>
          </a:prstGeom>
          <a:ln w="38100">
            <a:solidFill>
              <a:schemeClr val="accent1"/>
            </a:solidFill>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714934B6-8FCF-475E-9267-CA5BBEB777A3}"/>
              </a:ext>
            </a:extLst>
          </p:cNvPr>
          <p:cNvSpPr txBox="1"/>
          <p:nvPr userDrawn="1"/>
        </p:nvSpPr>
        <p:spPr>
          <a:xfrm>
            <a:off x="6718765" y="683426"/>
            <a:ext cx="1411141" cy="316675"/>
          </a:xfrm>
          <a:prstGeom prst="rect">
            <a:avLst/>
          </a:prstGeom>
          <a:noFill/>
        </p:spPr>
        <p:txBody>
          <a:bodyPr wrap="square" rtlCol="0">
            <a:spAutoFit/>
          </a:bodyPr>
          <a:lstStyle/>
          <a:p>
            <a:r>
              <a:rPr lang="en-US" sz="1600" b="1" dirty="0"/>
              <a:t>Gain Creators</a:t>
            </a:r>
            <a:endParaRPr lang="en-US" b="1" dirty="0"/>
          </a:p>
        </p:txBody>
      </p:sp>
      <p:sp>
        <p:nvSpPr>
          <p:cNvPr id="25" name="TextBox 24">
            <a:extLst>
              <a:ext uri="{FF2B5EF4-FFF2-40B4-BE49-F238E27FC236}">
                <a16:creationId xmlns:a16="http://schemas.microsoft.com/office/drawing/2014/main" id="{9B318A50-CF69-474E-B67C-5E4FAE5DE0D8}"/>
              </a:ext>
            </a:extLst>
          </p:cNvPr>
          <p:cNvSpPr txBox="1"/>
          <p:nvPr userDrawn="1"/>
        </p:nvSpPr>
        <p:spPr>
          <a:xfrm>
            <a:off x="6688405" y="5206461"/>
            <a:ext cx="1411141" cy="316675"/>
          </a:xfrm>
          <a:prstGeom prst="rect">
            <a:avLst/>
          </a:prstGeom>
          <a:noFill/>
        </p:spPr>
        <p:txBody>
          <a:bodyPr wrap="square" rtlCol="0">
            <a:spAutoFit/>
          </a:bodyPr>
          <a:lstStyle/>
          <a:p>
            <a:r>
              <a:rPr lang="en-US" sz="1600" b="1" dirty="0"/>
              <a:t>Pain Relievers</a:t>
            </a:r>
            <a:endParaRPr lang="en-US" b="1" dirty="0"/>
          </a:p>
        </p:txBody>
      </p:sp>
      <p:sp>
        <p:nvSpPr>
          <p:cNvPr id="26" name="TextBox 25">
            <a:extLst>
              <a:ext uri="{FF2B5EF4-FFF2-40B4-BE49-F238E27FC236}">
                <a16:creationId xmlns:a16="http://schemas.microsoft.com/office/drawing/2014/main" id="{69AA1987-6CCB-4319-BEBA-6C5DEA13F04E}"/>
              </a:ext>
            </a:extLst>
          </p:cNvPr>
          <p:cNvSpPr txBox="1"/>
          <p:nvPr userDrawn="1"/>
        </p:nvSpPr>
        <p:spPr>
          <a:xfrm rot="16200000">
            <a:off x="5496612" y="2743745"/>
            <a:ext cx="1737732" cy="316675"/>
          </a:xfrm>
          <a:prstGeom prst="rect">
            <a:avLst/>
          </a:prstGeom>
          <a:noFill/>
        </p:spPr>
        <p:txBody>
          <a:bodyPr wrap="square" rtlCol="0">
            <a:spAutoFit/>
          </a:bodyPr>
          <a:lstStyle/>
          <a:p>
            <a:r>
              <a:rPr lang="en-US" sz="1400" b="1" dirty="0"/>
              <a:t>Product &amp; Services</a:t>
            </a:r>
            <a:endParaRPr lang="en-US" sz="1600" b="1" dirty="0"/>
          </a:p>
        </p:txBody>
      </p:sp>
      <p:pic>
        <p:nvPicPr>
          <p:cNvPr id="40" name="Picture 39">
            <a:extLst>
              <a:ext uri="{FF2B5EF4-FFF2-40B4-BE49-F238E27FC236}">
                <a16:creationId xmlns:a16="http://schemas.microsoft.com/office/drawing/2014/main" id="{69DF631D-6A7E-433B-B5A9-A845E68B9848}"/>
              </a:ext>
            </a:extLst>
          </p:cNvPr>
          <p:cNvPicPr>
            <a:picLocks noChangeAspect="1"/>
          </p:cNvPicPr>
          <p:nvPr userDrawn="1"/>
        </p:nvPicPr>
        <p:blipFill>
          <a:blip r:embed="rId3"/>
          <a:stretch>
            <a:fillRect/>
          </a:stretch>
        </p:blipFill>
        <p:spPr>
          <a:xfrm>
            <a:off x="550024" y="450150"/>
            <a:ext cx="2444533" cy="2154628"/>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0">
            <a:extLst>
              <a:ext uri="{FF2B5EF4-FFF2-40B4-BE49-F238E27FC236}">
                <a16:creationId xmlns:a16="http://schemas.microsoft.com/office/drawing/2014/main" id="{9356C08A-3DC0-493D-971B-807F27A02EC2}"/>
              </a:ext>
            </a:extLst>
          </p:cNvPr>
          <p:cNvPicPr>
            <a:picLocks noChangeAspect="1"/>
          </p:cNvPicPr>
          <p:nvPr userDrawn="1"/>
        </p:nvPicPr>
        <p:blipFill>
          <a:blip r:embed="rId4"/>
          <a:stretch>
            <a:fillRect/>
          </a:stretch>
        </p:blipFill>
        <p:spPr>
          <a:xfrm>
            <a:off x="3683843" y="2307467"/>
            <a:ext cx="2274824" cy="2065285"/>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2" name="Picture 41">
            <a:extLst>
              <a:ext uri="{FF2B5EF4-FFF2-40B4-BE49-F238E27FC236}">
                <a16:creationId xmlns:a16="http://schemas.microsoft.com/office/drawing/2014/main" id="{24EC3A59-C3A0-4769-ABFD-EF820F9B9E10}"/>
              </a:ext>
            </a:extLst>
          </p:cNvPr>
          <p:cNvPicPr>
            <a:picLocks noChangeAspect="1"/>
          </p:cNvPicPr>
          <p:nvPr userDrawn="1"/>
        </p:nvPicPr>
        <p:blipFill>
          <a:blip r:embed="rId5"/>
          <a:stretch>
            <a:fillRect/>
          </a:stretch>
        </p:blipFill>
        <p:spPr>
          <a:xfrm>
            <a:off x="400496" y="3429000"/>
            <a:ext cx="2444534" cy="2219363"/>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 Placeholder 43">
            <a:extLst>
              <a:ext uri="{FF2B5EF4-FFF2-40B4-BE49-F238E27FC236}">
                <a16:creationId xmlns:a16="http://schemas.microsoft.com/office/drawing/2014/main" id="{B8E62CA5-EDF5-4071-8A2D-371F505F91C8}"/>
              </a:ext>
            </a:extLst>
          </p:cNvPr>
          <p:cNvSpPr>
            <a:spLocks noGrp="1"/>
          </p:cNvSpPr>
          <p:nvPr userDrawn="1">
            <p:ph type="body" sz="quarter" idx="16"/>
          </p:nvPr>
        </p:nvSpPr>
        <p:spPr>
          <a:xfrm rot="21250434">
            <a:off x="723471" y="574295"/>
            <a:ext cx="2162425" cy="18593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Text Placeholder 43">
            <a:extLst>
              <a:ext uri="{FF2B5EF4-FFF2-40B4-BE49-F238E27FC236}">
                <a16:creationId xmlns:a16="http://schemas.microsoft.com/office/drawing/2014/main" id="{7E84527B-3A6E-40D3-B30A-184B31D5FFCA}"/>
              </a:ext>
            </a:extLst>
          </p:cNvPr>
          <p:cNvSpPr>
            <a:spLocks noGrp="1"/>
          </p:cNvSpPr>
          <p:nvPr userDrawn="1">
            <p:ph type="body" sz="quarter" idx="17"/>
          </p:nvPr>
        </p:nvSpPr>
        <p:spPr>
          <a:xfrm rot="21250434">
            <a:off x="3729745" y="2416832"/>
            <a:ext cx="2162425" cy="18593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6" name="Text Placeholder 43">
            <a:extLst>
              <a:ext uri="{FF2B5EF4-FFF2-40B4-BE49-F238E27FC236}">
                <a16:creationId xmlns:a16="http://schemas.microsoft.com/office/drawing/2014/main" id="{ED169641-8F41-4871-A956-23915173D09E}"/>
              </a:ext>
            </a:extLst>
          </p:cNvPr>
          <p:cNvSpPr>
            <a:spLocks noGrp="1"/>
          </p:cNvSpPr>
          <p:nvPr userDrawn="1">
            <p:ph type="body" sz="quarter" idx="18"/>
          </p:nvPr>
        </p:nvSpPr>
        <p:spPr>
          <a:xfrm rot="21250434">
            <a:off x="510240" y="3569202"/>
            <a:ext cx="2162425" cy="18593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7" name="Picture 56">
            <a:extLst>
              <a:ext uri="{FF2B5EF4-FFF2-40B4-BE49-F238E27FC236}">
                <a16:creationId xmlns:a16="http://schemas.microsoft.com/office/drawing/2014/main" id="{6C3D747C-0813-40AB-95CC-5BC27C6BF3A3}"/>
              </a:ext>
            </a:extLst>
          </p:cNvPr>
          <p:cNvPicPr>
            <a:picLocks noChangeAspect="1"/>
          </p:cNvPicPr>
          <p:nvPr userDrawn="1"/>
        </p:nvPicPr>
        <p:blipFill>
          <a:blip r:embed="rId3"/>
          <a:stretch>
            <a:fillRect/>
          </a:stretch>
        </p:blipFill>
        <p:spPr>
          <a:xfrm>
            <a:off x="6627358" y="2386834"/>
            <a:ext cx="2123776" cy="1871911"/>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8" name="Text Placeholder 43">
            <a:extLst>
              <a:ext uri="{FF2B5EF4-FFF2-40B4-BE49-F238E27FC236}">
                <a16:creationId xmlns:a16="http://schemas.microsoft.com/office/drawing/2014/main" id="{1D482FCB-007B-42FB-8069-BBEBB2AD23CA}"/>
              </a:ext>
            </a:extLst>
          </p:cNvPr>
          <p:cNvSpPr>
            <a:spLocks noGrp="1"/>
          </p:cNvSpPr>
          <p:nvPr>
            <p:ph type="body" sz="quarter" idx="19"/>
          </p:nvPr>
        </p:nvSpPr>
        <p:spPr>
          <a:xfrm rot="21250434">
            <a:off x="6813920" y="2486008"/>
            <a:ext cx="1878685" cy="161538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9" name="Picture 58">
            <a:extLst>
              <a:ext uri="{FF2B5EF4-FFF2-40B4-BE49-F238E27FC236}">
                <a16:creationId xmlns:a16="http://schemas.microsoft.com/office/drawing/2014/main" id="{B1E9780D-44A8-430C-A17A-61E18F7E0B11}"/>
              </a:ext>
            </a:extLst>
          </p:cNvPr>
          <p:cNvPicPr>
            <a:picLocks noChangeAspect="1"/>
          </p:cNvPicPr>
          <p:nvPr userDrawn="1"/>
        </p:nvPicPr>
        <p:blipFill>
          <a:blip r:embed="rId4"/>
          <a:stretch>
            <a:fillRect/>
          </a:stretch>
        </p:blipFill>
        <p:spPr>
          <a:xfrm>
            <a:off x="8993015" y="579926"/>
            <a:ext cx="2274824" cy="2065285"/>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0" name="Text Placeholder 43">
            <a:extLst>
              <a:ext uri="{FF2B5EF4-FFF2-40B4-BE49-F238E27FC236}">
                <a16:creationId xmlns:a16="http://schemas.microsoft.com/office/drawing/2014/main" id="{E7978CA5-82E1-4B4E-8CDE-23C7148608D2}"/>
              </a:ext>
            </a:extLst>
          </p:cNvPr>
          <p:cNvSpPr>
            <a:spLocks noGrp="1"/>
          </p:cNvSpPr>
          <p:nvPr>
            <p:ph type="body" sz="quarter" idx="20"/>
          </p:nvPr>
        </p:nvSpPr>
        <p:spPr>
          <a:xfrm rot="21250434">
            <a:off x="9038917" y="689291"/>
            <a:ext cx="2162425" cy="18593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1" name="Picture 60">
            <a:extLst>
              <a:ext uri="{FF2B5EF4-FFF2-40B4-BE49-F238E27FC236}">
                <a16:creationId xmlns:a16="http://schemas.microsoft.com/office/drawing/2014/main" id="{C7CE8809-E419-424B-BB49-9669F85309AC}"/>
              </a:ext>
            </a:extLst>
          </p:cNvPr>
          <p:cNvPicPr>
            <a:picLocks noChangeAspect="1"/>
          </p:cNvPicPr>
          <p:nvPr userDrawn="1"/>
        </p:nvPicPr>
        <p:blipFill>
          <a:blip r:embed="rId5"/>
          <a:stretch>
            <a:fillRect/>
          </a:stretch>
        </p:blipFill>
        <p:spPr>
          <a:xfrm>
            <a:off x="9188332" y="3744553"/>
            <a:ext cx="2444534" cy="2219363"/>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2" name="Text Placeholder 43">
            <a:extLst>
              <a:ext uri="{FF2B5EF4-FFF2-40B4-BE49-F238E27FC236}">
                <a16:creationId xmlns:a16="http://schemas.microsoft.com/office/drawing/2014/main" id="{7C8685EB-CF14-4AB1-9B21-074D4D9F06D9}"/>
              </a:ext>
            </a:extLst>
          </p:cNvPr>
          <p:cNvSpPr>
            <a:spLocks noGrp="1"/>
          </p:cNvSpPr>
          <p:nvPr>
            <p:ph type="body" sz="quarter" idx="21"/>
          </p:nvPr>
        </p:nvSpPr>
        <p:spPr>
          <a:xfrm rot="21250434">
            <a:off x="9298076" y="3884755"/>
            <a:ext cx="2162425" cy="18593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4158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EB9504-CF60-7C41-0436-1BED4F6597DD}"/>
              </a:ext>
            </a:extLst>
          </p:cNvPr>
          <p:cNvSpPr>
            <a:spLocks noGrp="1"/>
          </p:cNvSpPr>
          <p:nvPr>
            <p:ph type="dt" sz="half" idx="10"/>
          </p:nvPr>
        </p:nvSpPr>
        <p:spPr/>
        <p:txBody>
          <a:bodyPr/>
          <a:lstStyle/>
          <a:p>
            <a:fld id="{14340E58-CC29-4F2E-B3AF-FDAA33C9E331}" type="datetimeFigureOut">
              <a:rPr lang="en-US" smtClean="0"/>
              <a:t>10/8/2022</a:t>
            </a:fld>
            <a:endParaRPr lang="en-US"/>
          </a:p>
        </p:txBody>
      </p:sp>
      <p:sp>
        <p:nvSpPr>
          <p:cNvPr id="3" name="Footer Placeholder 2">
            <a:extLst>
              <a:ext uri="{FF2B5EF4-FFF2-40B4-BE49-F238E27FC236}">
                <a16:creationId xmlns:a16="http://schemas.microsoft.com/office/drawing/2014/main" id="{0A75FBC5-B199-AC3A-B899-F350635459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73CBEF-92E7-5A98-20E5-6B0032F2422F}"/>
              </a:ext>
            </a:extLst>
          </p:cNvPr>
          <p:cNvSpPr>
            <a:spLocks noGrp="1"/>
          </p:cNvSpPr>
          <p:nvPr>
            <p:ph type="sldNum" sz="quarter" idx="12"/>
          </p:nvPr>
        </p:nvSpPr>
        <p:spPr/>
        <p:txBody>
          <a:bodyPr/>
          <a:lstStyle/>
          <a:p>
            <a:fld id="{5A9654FE-0D02-4AED-93D7-94435A2F1397}" type="slidenum">
              <a:rPr lang="en-US" smtClean="0"/>
              <a:t>‹#›</a:t>
            </a:fld>
            <a:endParaRPr lang="en-US"/>
          </a:p>
        </p:txBody>
      </p:sp>
    </p:spTree>
    <p:extLst>
      <p:ext uri="{BB962C8B-B14F-4D97-AF65-F5344CB8AC3E}">
        <p14:creationId xmlns:p14="http://schemas.microsoft.com/office/powerpoint/2010/main" val="44157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2FC2-4B78-9143-C640-19E4385C9D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9DBF29-F0C3-0658-C199-053589CA78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B23DE3-4C41-A9C0-64BC-A0DCFC9D9A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F77D34-6ED0-87EE-39C0-ADCB68A2063B}"/>
              </a:ext>
            </a:extLst>
          </p:cNvPr>
          <p:cNvSpPr>
            <a:spLocks noGrp="1"/>
          </p:cNvSpPr>
          <p:nvPr>
            <p:ph type="dt" sz="half" idx="10"/>
          </p:nvPr>
        </p:nvSpPr>
        <p:spPr/>
        <p:txBody>
          <a:bodyPr/>
          <a:lstStyle/>
          <a:p>
            <a:fld id="{14340E58-CC29-4F2E-B3AF-FDAA33C9E331}" type="datetimeFigureOut">
              <a:rPr lang="en-US" smtClean="0"/>
              <a:t>10/8/2022</a:t>
            </a:fld>
            <a:endParaRPr lang="en-US"/>
          </a:p>
        </p:txBody>
      </p:sp>
      <p:sp>
        <p:nvSpPr>
          <p:cNvPr id="6" name="Footer Placeholder 5">
            <a:extLst>
              <a:ext uri="{FF2B5EF4-FFF2-40B4-BE49-F238E27FC236}">
                <a16:creationId xmlns:a16="http://schemas.microsoft.com/office/drawing/2014/main" id="{2DCEC8D0-E65C-0DCB-60C1-7605A76EC4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A16C12-F945-954B-73F7-D9AA78D00CA6}"/>
              </a:ext>
            </a:extLst>
          </p:cNvPr>
          <p:cNvSpPr>
            <a:spLocks noGrp="1"/>
          </p:cNvSpPr>
          <p:nvPr>
            <p:ph type="sldNum" sz="quarter" idx="12"/>
          </p:nvPr>
        </p:nvSpPr>
        <p:spPr/>
        <p:txBody>
          <a:bodyPr/>
          <a:lstStyle/>
          <a:p>
            <a:fld id="{5A9654FE-0D02-4AED-93D7-94435A2F1397}" type="slidenum">
              <a:rPr lang="en-US" smtClean="0"/>
              <a:t>‹#›</a:t>
            </a:fld>
            <a:endParaRPr lang="en-US"/>
          </a:p>
        </p:txBody>
      </p:sp>
    </p:spTree>
    <p:extLst>
      <p:ext uri="{BB962C8B-B14F-4D97-AF65-F5344CB8AC3E}">
        <p14:creationId xmlns:p14="http://schemas.microsoft.com/office/powerpoint/2010/main" val="705869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B8D63-094A-DBC8-45AE-BC0E76843A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6F5505-D03B-AA1F-F779-406C80C1D7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504571-2BC4-DB77-DBC9-0997C8972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91AFB6-E121-0542-1BFE-C6740B007005}"/>
              </a:ext>
            </a:extLst>
          </p:cNvPr>
          <p:cNvSpPr>
            <a:spLocks noGrp="1"/>
          </p:cNvSpPr>
          <p:nvPr>
            <p:ph type="dt" sz="half" idx="10"/>
          </p:nvPr>
        </p:nvSpPr>
        <p:spPr/>
        <p:txBody>
          <a:bodyPr/>
          <a:lstStyle/>
          <a:p>
            <a:fld id="{14340E58-CC29-4F2E-B3AF-FDAA33C9E331}" type="datetimeFigureOut">
              <a:rPr lang="en-US" smtClean="0"/>
              <a:t>10/8/2022</a:t>
            </a:fld>
            <a:endParaRPr lang="en-US"/>
          </a:p>
        </p:txBody>
      </p:sp>
      <p:sp>
        <p:nvSpPr>
          <p:cNvPr id="6" name="Footer Placeholder 5">
            <a:extLst>
              <a:ext uri="{FF2B5EF4-FFF2-40B4-BE49-F238E27FC236}">
                <a16:creationId xmlns:a16="http://schemas.microsoft.com/office/drawing/2014/main" id="{77D94904-FA06-2BE6-261B-8442C20EF2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8AA79E-E315-7348-2D22-AC57E08E06DC}"/>
              </a:ext>
            </a:extLst>
          </p:cNvPr>
          <p:cNvSpPr>
            <a:spLocks noGrp="1"/>
          </p:cNvSpPr>
          <p:nvPr>
            <p:ph type="sldNum" sz="quarter" idx="12"/>
          </p:nvPr>
        </p:nvSpPr>
        <p:spPr/>
        <p:txBody>
          <a:bodyPr/>
          <a:lstStyle/>
          <a:p>
            <a:fld id="{5A9654FE-0D02-4AED-93D7-94435A2F1397}" type="slidenum">
              <a:rPr lang="en-US" smtClean="0"/>
              <a:t>‹#›</a:t>
            </a:fld>
            <a:endParaRPr lang="en-US"/>
          </a:p>
        </p:txBody>
      </p:sp>
    </p:spTree>
    <p:extLst>
      <p:ext uri="{BB962C8B-B14F-4D97-AF65-F5344CB8AC3E}">
        <p14:creationId xmlns:p14="http://schemas.microsoft.com/office/powerpoint/2010/main" val="695846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 /><Relationship Id="rId13" Type="http://schemas.openxmlformats.org/officeDocument/2006/relationships/image" Target="../media/image1.png" /><Relationship Id="rId3" Type="http://schemas.openxmlformats.org/officeDocument/2006/relationships/slideLayout" Target="../slideLayouts/slideLayout15.xml" /><Relationship Id="rId7" Type="http://schemas.openxmlformats.org/officeDocument/2006/relationships/slideLayout" Target="../slideLayouts/slideLayout19.xml" /><Relationship Id="rId12" Type="http://schemas.openxmlformats.org/officeDocument/2006/relationships/theme" Target="../theme/theme2.xml" /><Relationship Id="rId2" Type="http://schemas.openxmlformats.org/officeDocument/2006/relationships/slideLayout" Target="../slideLayouts/slideLayout14.xml" /><Relationship Id="rId1" Type="http://schemas.openxmlformats.org/officeDocument/2006/relationships/slideLayout" Target="../slideLayouts/slideLayout13.xml" /><Relationship Id="rId6" Type="http://schemas.openxmlformats.org/officeDocument/2006/relationships/slideLayout" Target="../slideLayouts/slideLayout18.xml" /><Relationship Id="rId11" Type="http://schemas.openxmlformats.org/officeDocument/2006/relationships/slideLayout" Target="../slideLayouts/slideLayout23.xml" /><Relationship Id="rId5" Type="http://schemas.openxmlformats.org/officeDocument/2006/relationships/slideLayout" Target="../slideLayouts/slideLayout17.xml" /><Relationship Id="rId10" Type="http://schemas.openxmlformats.org/officeDocument/2006/relationships/slideLayout" Target="../slideLayouts/slideLayout22.xml" /><Relationship Id="rId4" Type="http://schemas.openxmlformats.org/officeDocument/2006/relationships/slideLayout" Target="../slideLayouts/slideLayout16.xml" /><Relationship Id="rId9" Type="http://schemas.openxmlformats.org/officeDocument/2006/relationships/slideLayout" Target="../slideLayouts/slideLayout21.xml" /><Relationship Id="rId14" Type="http://schemas.openxmlformats.org/officeDocument/2006/relationships/image" Target="../media/image2.png"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 /><Relationship Id="rId13" Type="http://schemas.openxmlformats.org/officeDocument/2006/relationships/slideLayout" Target="../slideLayouts/slideLayout36.xml" /><Relationship Id="rId3" Type="http://schemas.openxmlformats.org/officeDocument/2006/relationships/slideLayout" Target="../slideLayouts/slideLayout26.xml" /><Relationship Id="rId7" Type="http://schemas.openxmlformats.org/officeDocument/2006/relationships/slideLayout" Target="../slideLayouts/slideLayout30.xml" /><Relationship Id="rId12" Type="http://schemas.openxmlformats.org/officeDocument/2006/relationships/slideLayout" Target="../slideLayouts/slideLayout35.xml" /><Relationship Id="rId2" Type="http://schemas.openxmlformats.org/officeDocument/2006/relationships/slideLayout" Target="../slideLayouts/slideLayout25.xml" /><Relationship Id="rId1" Type="http://schemas.openxmlformats.org/officeDocument/2006/relationships/slideLayout" Target="../slideLayouts/slideLayout24.xml" /><Relationship Id="rId6" Type="http://schemas.openxmlformats.org/officeDocument/2006/relationships/slideLayout" Target="../slideLayouts/slideLayout29.xml" /><Relationship Id="rId11" Type="http://schemas.openxmlformats.org/officeDocument/2006/relationships/slideLayout" Target="../slideLayouts/slideLayout34.xml" /><Relationship Id="rId5" Type="http://schemas.openxmlformats.org/officeDocument/2006/relationships/slideLayout" Target="../slideLayouts/slideLayout28.xml" /><Relationship Id="rId10" Type="http://schemas.openxmlformats.org/officeDocument/2006/relationships/slideLayout" Target="../slideLayouts/slideLayout33.xml" /><Relationship Id="rId4" Type="http://schemas.openxmlformats.org/officeDocument/2006/relationships/slideLayout" Target="../slideLayouts/slideLayout27.xml" /><Relationship Id="rId9" Type="http://schemas.openxmlformats.org/officeDocument/2006/relationships/slideLayout" Target="../slideLayouts/slideLayout32.xml" /><Relationship Id="rId14" Type="http://schemas.openxmlformats.org/officeDocument/2006/relationships/theme" Target="../theme/theme3.xml" /></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 /><Relationship Id="rId13" Type="http://schemas.openxmlformats.org/officeDocument/2006/relationships/theme" Target="../theme/theme4.xml" /><Relationship Id="rId3" Type="http://schemas.openxmlformats.org/officeDocument/2006/relationships/slideLayout" Target="../slideLayouts/slideLayout39.xml" /><Relationship Id="rId7" Type="http://schemas.openxmlformats.org/officeDocument/2006/relationships/slideLayout" Target="../slideLayouts/slideLayout43.xml" /><Relationship Id="rId12" Type="http://schemas.openxmlformats.org/officeDocument/2006/relationships/slideLayout" Target="../slideLayouts/slideLayout48.xml" /><Relationship Id="rId2" Type="http://schemas.openxmlformats.org/officeDocument/2006/relationships/slideLayout" Target="../slideLayouts/slideLayout38.xml" /><Relationship Id="rId1" Type="http://schemas.openxmlformats.org/officeDocument/2006/relationships/slideLayout" Target="../slideLayouts/slideLayout37.xml" /><Relationship Id="rId6" Type="http://schemas.openxmlformats.org/officeDocument/2006/relationships/slideLayout" Target="../slideLayouts/slideLayout42.xml" /><Relationship Id="rId11" Type="http://schemas.openxmlformats.org/officeDocument/2006/relationships/slideLayout" Target="../slideLayouts/slideLayout47.xml" /><Relationship Id="rId5" Type="http://schemas.openxmlformats.org/officeDocument/2006/relationships/slideLayout" Target="../slideLayouts/slideLayout41.xml" /><Relationship Id="rId10" Type="http://schemas.openxmlformats.org/officeDocument/2006/relationships/slideLayout" Target="../slideLayouts/slideLayout46.xml" /><Relationship Id="rId4" Type="http://schemas.openxmlformats.org/officeDocument/2006/relationships/slideLayout" Target="../slideLayouts/slideLayout40.xml" /><Relationship Id="rId9" Type="http://schemas.openxmlformats.org/officeDocument/2006/relationships/slideLayout" Target="../slideLayouts/slideLayout45.xml" /></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 /><Relationship Id="rId13" Type="http://schemas.openxmlformats.org/officeDocument/2006/relationships/slideLayout" Target="../slideLayouts/slideLayout61.xml" /><Relationship Id="rId3" Type="http://schemas.openxmlformats.org/officeDocument/2006/relationships/slideLayout" Target="../slideLayouts/slideLayout51.xml" /><Relationship Id="rId7" Type="http://schemas.openxmlformats.org/officeDocument/2006/relationships/slideLayout" Target="../slideLayouts/slideLayout55.xml" /><Relationship Id="rId12" Type="http://schemas.openxmlformats.org/officeDocument/2006/relationships/slideLayout" Target="../slideLayouts/slideLayout60.xml" /><Relationship Id="rId2" Type="http://schemas.openxmlformats.org/officeDocument/2006/relationships/slideLayout" Target="../slideLayouts/slideLayout50.xml" /><Relationship Id="rId1" Type="http://schemas.openxmlformats.org/officeDocument/2006/relationships/slideLayout" Target="../slideLayouts/slideLayout49.xml" /><Relationship Id="rId6" Type="http://schemas.openxmlformats.org/officeDocument/2006/relationships/slideLayout" Target="../slideLayouts/slideLayout54.xml" /><Relationship Id="rId11" Type="http://schemas.openxmlformats.org/officeDocument/2006/relationships/slideLayout" Target="../slideLayouts/slideLayout59.xml" /><Relationship Id="rId5" Type="http://schemas.openxmlformats.org/officeDocument/2006/relationships/slideLayout" Target="../slideLayouts/slideLayout53.xml" /><Relationship Id="rId10" Type="http://schemas.openxmlformats.org/officeDocument/2006/relationships/slideLayout" Target="../slideLayouts/slideLayout58.xml" /><Relationship Id="rId4" Type="http://schemas.openxmlformats.org/officeDocument/2006/relationships/slideLayout" Target="../slideLayouts/slideLayout52.xml" /><Relationship Id="rId9" Type="http://schemas.openxmlformats.org/officeDocument/2006/relationships/slideLayout" Target="../slideLayouts/slideLayout57.xml" /><Relationship Id="rId14" Type="http://schemas.openxmlformats.org/officeDocument/2006/relationships/theme" Target="../theme/theme5.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FD9347-23E7-BB42-E3CC-F73660FA5C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2F65E7-896E-006F-74DD-F9004AB26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841771-A745-0073-5ED9-73B3F3075E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340E58-CC29-4F2E-B3AF-FDAA33C9E331}" type="datetimeFigureOut">
              <a:rPr lang="en-US" smtClean="0"/>
              <a:t>10/8/2022</a:t>
            </a:fld>
            <a:endParaRPr lang="en-US"/>
          </a:p>
        </p:txBody>
      </p:sp>
      <p:sp>
        <p:nvSpPr>
          <p:cNvPr id="5" name="Footer Placeholder 4">
            <a:extLst>
              <a:ext uri="{FF2B5EF4-FFF2-40B4-BE49-F238E27FC236}">
                <a16:creationId xmlns:a16="http://schemas.microsoft.com/office/drawing/2014/main" id="{752E079B-3956-E438-BCA9-26BD12FF6D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D74BD6-4C0F-2AB2-BDD5-A1800891C0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9654FE-0D02-4AED-93D7-94435A2F1397}" type="slidenum">
              <a:rPr lang="en-US" smtClean="0"/>
              <a:t>‹#›</a:t>
            </a:fld>
            <a:endParaRPr lang="en-US"/>
          </a:p>
        </p:txBody>
      </p:sp>
    </p:spTree>
    <p:extLst>
      <p:ext uri="{BB962C8B-B14F-4D97-AF65-F5344CB8AC3E}">
        <p14:creationId xmlns:p14="http://schemas.microsoft.com/office/powerpoint/2010/main" val="3153057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6"/>
          </a:p>
        </p:txBody>
      </p:sp>
      <p:pic>
        <p:nvPicPr>
          <p:cNvPr id="1026" name="Picture 2" descr="image1.png"/>
          <p:cNvPicPr>
            <a:picLocks noChangeAspect="1"/>
          </p:cNvPicPr>
          <p:nvPr/>
        </p:nvPicPr>
        <p:blipFill>
          <a:blip r:embed="rId13"/>
          <a:srcRect/>
          <a:stretch>
            <a:fillRect/>
          </a:stretch>
        </p:blipFill>
        <p:spPr bwMode="auto">
          <a:xfrm>
            <a:off x="-653356" y="6241851"/>
            <a:ext cx="12971861" cy="657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27" name="Line 3"/>
          <p:cNvSpPr>
            <a:spLocks noChangeShapeType="1"/>
          </p:cNvSpPr>
          <p:nvPr/>
        </p:nvSpPr>
        <p:spPr bwMode="auto">
          <a:xfrm>
            <a:off x="547689" y="1208857"/>
            <a:ext cx="11093648" cy="0"/>
          </a:xfrm>
          <a:prstGeom prst="line">
            <a:avLst/>
          </a:prstGeom>
          <a:ln w="19050">
            <a:solidFill>
              <a:schemeClr val="tx2">
                <a:lumMod val="20000"/>
                <a:lumOff val="80000"/>
              </a:schemeClr>
            </a:solidFill>
            <a:headEnd type="none" w="med" len="med"/>
            <a:tailEnd type="none" w="med" len="med"/>
          </a:ln>
        </p:spPr>
        <p:style>
          <a:lnRef idx="2">
            <a:schemeClr val="accent5"/>
          </a:lnRef>
          <a:fillRef idx="0">
            <a:schemeClr val="accent5"/>
          </a:fillRef>
          <a:effectRef idx="1">
            <a:schemeClr val="accent5"/>
          </a:effectRef>
          <a:fontRef idx="minor">
            <a:schemeClr val="tx1"/>
          </a:fontRef>
        </p:style>
        <p:txBody>
          <a:bodyPr lIns="0" tIns="0" rIns="0" bIns="0"/>
          <a:lstStyle>
            <a:lvl1pPr defTabSz="457200">
              <a:defRPr sz="3600">
                <a:solidFill>
                  <a:srgbClr val="000000"/>
                </a:solidFill>
                <a:latin typeface="DIN Medium" charset="0"/>
                <a:ea typeface="DIN Medium" charset="0"/>
                <a:cs typeface="DIN Medium" charset="0"/>
                <a:sym typeface="DIN Medium" charset="0"/>
              </a:defRPr>
            </a:lvl1pPr>
            <a:lvl2pPr defTabSz="457200">
              <a:defRPr sz="3600">
                <a:solidFill>
                  <a:srgbClr val="000000"/>
                </a:solidFill>
                <a:latin typeface="DIN Medium" charset="0"/>
                <a:ea typeface="DIN Medium" charset="0"/>
                <a:cs typeface="DIN Medium" charset="0"/>
                <a:sym typeface="DIN Medium" charset="0"/>
              </a:defRPr>
            </a:lvl2pPr>
            <a:lvl3pPr defTabSz="457200">
              <a:defRPr sz="3600">
                <a:solidFill>
                  <a:srgbClr val="000000"/>
                </a:solidFill>
                <a:latin typeface="DIN Medium" charset="0"/>
                <a:ea typeface="DIN Medium" charset="0"/>
                <a:cs typeface="DIN Medium" charset="0"/>
                <a:sym typeface="DIN Medium" charset="0"/>
              </a:defRPr>
            </a:lvl3pPr>
            <a:lvl4pPr defTabSz="457200">
              <a:defRPr sz="3600">
                <a:solidFill>
                  <a:srgbClr val="000000"/>
                </a:solidFill>
                <a:latin typeface="DIN Medium" charset="0"/>
                <a:ea typeface="DIN Medium" charset="0"/>
                <a:cs typeface="DIN Medium" charset="0"/>
                <a:sym typeface="DIN Medium" charset="0"/>
              </a:defRPr>
            </a:lvl4pPr>
            <a:lvl5pPr defTabSz="457200">
              <a:defRPr sz="3600">
                <a:solidFill>
                  <a:srgbClr val="000000"/>
                </a:solidFill>
                <a:latin typeface="DIN Medium" charset="0"/>
                <a:ea typeface="DIN Medium" charset="0"/>
                <a:cs typeface="DIN Medium" charset="0"/>
                <a:sym typeface="DIN Medium" charset="0"/>
              </a:defRPr>
            </a:lvl5pPr>
            <a:lvl6pPr marL="457200" indent="1828800" algn="ctr" defTabSz="457200" fontAlgn="base" hangingPunct="0">
              <a:spcBef>
                <a:spcPct val="0"/>
              </a:spcBef>
              <a:spcAft>
                <a:spcPct val="0"/>
              </a:spcAft>
              <a:defRPr sz="3600">
                <a:solidFill>
                  <a:srgbClr val="000000"/>
                </a:solidFill>
                <a:latin typeface="DIN Medium" charset="0"/>
                <a:ea typeface="DIN Medium" charset="0"/>
                <a:cs typeface="DIN Medium" charset="0"/>
                <a:sym typeface="DIN Medium" charset="0"/>
              </a:defRPr>
            </a:lvl6pPr>
            <a:lvl7pPr marL="914400" indent="1828800" algn="ctr" defTabSz="457200" fontAlgn="base" hangingPunct="0">
              <a:spcBef>
                <a:spcPct val="0"/>
              </a:spcBef>
              <a:spcAft>
                <a:spcPct val="0"/>
              </a:spcAft>
              <a:defRPr sz="3600">
                <a:solidFill>
                  <a:srgbClr val="000000"/>
                </a:solidFill>
                <a:latin typeface="DIN Medium" charset="0"/>
                <a:ea typeface="DIN Medium" charset="0"/>
                <a:cs typeface="DIN Medium" charset="0"/>
                <a:sym typeface="DIN Medium" charset="0"/>
              </a:defRPr>
            </a:lvl7pPr>
            <a:lvl8pPr marL="1371600" indent="1828800" algn="ctr" defTabSz="457200" fontAlgn="base" hangingPunct="0">
              <a:spcBef>
                <a:spcPct val="0"/>
              </a:spcBef>
              <a:spcAft>
                <a:spcPct val="0"/>
              </a:spcAft>
              <a:defRPr sz="3600">
                <a:solidFill>
                  <a:srgbClr val="000000"/>
                </a:solidFill>
                <a:latin typeface="DIN Medium" charset="0"/>
                <a:ea typeface="DIN Medium" charset="0"/>
                <a:cs typeface="DIN Medium" charset="0"/>
                <a:sym typeface="DIN Medium" charset="0"/>
              </a:defRPr>
            </a:lvl8pPr>
            <a:lvl9pPr marL="1828800" indent="1828800" algn="ctr" defTabSz="457200" fontAlgn="base" hangingPunct="0">
              <a:spcBef>
                <a:spcPct val="0"/>
              </a:spcBef>
              <a:spcAft>
                <a:spcPct val="0"/>
              </a:spcAft>
              <a:defRPr sz="3600">
                <a:solidFill>
                  <a:srgbClr val="000000"/>
                </a:solidFill>
                <a:latin typeface="DIN Medium" charset="0"/>
                <a:ea typeface="DIN Medium" charset="0"/>
                <a:cs typeface="DIN Medium" charset="0"/>
                <a:sym typeface="DIN Medium" charset="0"/>
              </a:defRPr>
            </a:lvl9pPr>
          </a:lstStyle>
          <a:p>
            <a:pPr eaLnBrk="1">
              <a:defRPr/>
            </a:pPr>
            <a:endParaRPr lang="en-US" altLang="en-US" sz="1125">
              <a:latin typeface="Helvetica" charset="0"/>
              <a:ea typeface="Helvetica" charset="0"/>
              <a:cs typeface="Helvetica" charset="0"/>
              <a:sym typeface="Helvetica" charset="0"/>
            </a:endParaRPr>
          </a:p>
        </p:txBody>
      </p:sp>
      <p:sp>
        <p:nvSpPr>
          <p:cNvPr id="1028" name="Rectangle 4"/>
          <p:cNvSpPr>
            <a:spLocks/>
          </p:cNvSpPr>
          <p:nvPr/>
        </p:nvSpPr>
        <p:spPr bwMode="auto">
          <a:xfrm>
            <a:off x="1189138" y="6567786"/>
            <a:ext cx="9812238" cy="259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spAutoFit/>
          </a:bodyPr>
          <a:lstStyle>
            <a:lvl1pPr algn="ctr">
              <a:defRPr sz="3600">
                <a:solidFill>
                  <a:srgbClr val="000000"/>
                </a:solidFill>
                <a:latin typeface="DIN Medium" charset="0"/>
                <a:ea typeface="DIN Medium" charset="0"/>
                <a:cs typeface="DIN Medium" charset="0"/>
                <a:sym typeface="DIN Medium" charset="0"/>
              </a:defRPr>
            </a:lvl1pPr>
            <a:lvl2pPr marL="742950" indent="-285750" algn="ctr">
              <a:defRPr sz="3600">
                <a:solidFill>
                  <a:srgbClr val="000000"/>
                </a:solidFill>
                <a:latin typeface="DIN Medium" charset="0"/>
                <a:ea typeface="DIN Medium" charset="0"/>
                <a:cs typeface="DIN Medium" charset="0"/>
                <a:sym typeface="DIN Medium" charset="0"/>
              </a:defRPr>
            </a:lvl2pPr>
            <a:lvl3pPr marL="1143000" indent="-228600" algn="ctr">
              <a:defRPr sz="3600">
                <a:solidFill>
                  <a:srgbClr val="000000"/>
                </a:solidFill>
                <a:latin typeface="DIN Medium" charset="0"/>
                <a:ea typeface="DIN Medium" charset="0"/>
                <a:cs typeface="DIN Medium" charset="0"/>
                <a:sym typeface="DIN Medium" charset="0"/>
              </a:defRPr>
            </a:lvl3pPr>
            <a:lvl4pPr marL="1600200" indent="-228600" algn="ctr">
              <a:defRPr sz="3600">
                <a:solidFill>
                  <a:srgbClr val="000000"/>
                </a:solidFill>
                <a:latin typeface="DIN Medium" charset="0"/>
                <a:ea typeface="DIN Medium" charset="0"/>
                <a:cs typeface="DIN Medium" charset="0"/>
                <a:sym typeface="DIN Medium" charset="0"/>
              </a:defRPr>
            </a:lvl4pPr>
            <a:lvl5pPr marL="2057400" indent="-228600" algn="ctr">
              <a:defRPr sz="3600">
                <a:solidFill>
                  <a:srgbClr val="000000"/>
                </a:solidFill>
                <a:latin typeface="DIN Medium" charset="0"/>
                <a:ea typeface="DIN Medium" charset="0"/>
                <a:cs typeface="DIN Medium" charset="0"/>
                <a:sym typeface="DIN Medium" charset="0"/>
              </a:defRPr>
            </a:lvl5pPr>
            <a:lvl6pPr marL="2514600" indent="-228600" algn="ctr" eaLnBrk="0" fontAlgn="base" hangingPunct="0">
              <a:spcBef>
                <a:spcPct val="0"/>
              </a:spcBef>
              <a:spcAft>
                <a:spcPct val="0"/>
              </a:spcAft>
              <a:defRPr sz="3600">
                <a:solidFill>
                  <a:srgbClr val="000000"/>
                </a:solidFill>
                <a:latin typeface="DIN Medium" charset="0"/>
                <a:ea typeface="DIN Medium" charset="0"/>
                <a:cs typeface="DIN Medium" charset="0"/>
                <a:sym typeface="DIN Medium" charset="0"/>
              </a:defRPr>
            </a:lvl6pPr>
            <a:lvl7pPr marL="2971800" indent="-228600" algn="ctr" eaLnBrk="0" fontAlgn="base" hangingPunct="0">
              <a:spcBef>
                <a:spcPct val="0"/>
              </a:spcBef>
              <a:spcAft>
                <a:spcPct val="0"/>
              </a:spcAft>
              <a:defRPr sz="3600">
                <a:solidFill>
                  <a:srgbClr val="000000"/>
                </a:solidFill>
                <a:latin typeface="DIN Medium" charset="0"/>
                <a:ea typeface="DIN Medium" charset="0"/>
                <a:cs typeface="DIN Medium" charset="0"/>
                <a:sym typeface="DIN Medium" charset="0"/>
              </a:defRPr>
            </a:lvl7pPr>
            <a:lvl8pPr marL="3429000" indent="-228600" algn="ctr" eaLnBrk="0" fontAlgn="base" hangingPunct="0">
              <a:spcBef>
                <a:spcPct val="0"/>
              </a:spcBef>
              <a:spcAft>
                <a:spcPct val="0"/>
              </a:spcAft>
              <a:defRPr sz="3600">
                <a:solidFill>
                  <a:srgbClr val="000000"/>
                </a:solidFill>
                <a:latin typeface="DIN Medium" charset="0"/>
                <a:ea typeface="DIN Medium" charset="0"/>
                <a:cs typeface="DIN Medium" charset="0"/>
                <a:sym typeface="DIN Medium" charset="0"/>
              </a:defRPr>
            </a:lvl8pPr>
            <a:lvl9pPr marL="3886200" indent="-228600" algn="ctr" eaLnBrk="0" fontAlgn="base" hangingPunct="0">
              <a:spcBef>
                <a:spcPct val="0"/>
              </a:spcBef>
              <a:spcAft>
                <a:spcPct val="0"/>
              </a:spcAft>
              <a:defRPr sz="3600">
                <a:solidFill>
                  <a:srgbClr val="000000"/>
                </a:solidFill>
                <a:latin typeface="DIN Medium" charset="0"/>
                <a:ea typeface="DIN Medium" charset="0"/>
                <a:cs typeface="DIN Medium" charset="0"/>
                <a:sym typeface="DIN Medium" charset="0"/>
              </a:defRPr>
            </a:lvl9pPr>
          </a:lstStyle>
          <a:p>
            <a:pPr algn="l" defTabSz="857262" eaLnBrk="1">
              <a:defRPr/>
            </a:pPr>
            <a:r>
              <a:rPr lang="en-US" altLang="en-US" sz="1687">
                <a:solidFill>
                  <a:srgbClr val="FFFFFF"/>
                </a:solidFill>
                <a:latin typeface="DIN-MediumItalic" charset="0"/>
                <a:ea typeface="DIN-MediumItalic" charset="0"/>
                <a:cs typeface="DIN-MediumItalic" charset="0"/>
                <a:sym typeface="DIN-MediumItalic" charset="0"/>
              </a:rPr>
              <a:t>“Pursuing God’s Calling and Mission in The Workplace”</a:t>
            </a:r>
            <a:endParaRPr lang="en-US" altLang="en-US" sz="1687">
              <a:latin typeface="DIN-MediumItalic" charset="0"/>
              <a:ea typeface="DIN-MediumItalic" charset="0"/>
              <a:cs typeface="DIN-MediumItalic" charset="0"/>
              <a:sym typeface="DIN-MediumItalic" charset="0"/>
            </a:endParaRPr>
          </a:p>
        </p:txBody>
      </p:sp>
      <p:pic>
        <p:nvPicPr>
          <p:cNvPr id="2" name="Picture 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389809" y="5466085"/>
            <a:ext cx="576963" cy="721072"/>
          </a:xfrm>
          <a:prstGeom prst="rect">
            <a:avLst/>
          </a:prstGeom>
        </p:spPr>
      </p:pic>
    </p:spTree>
    <p:extLst>
      <p:ext uri="{BB962C8B-B14F-4D97-AF65-F5344CB8AC3E}">
        <p14:creationId xmlns:p14="http://schemas.microsoft.com/office/powerpoint/2010/main" val="75359003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547695" rtl="0" eaLnBrk="0" fontAlgn="base" hangingPunct="0">
        <a:spcBef>
          <a:spcPct val="0"/>
        </a:spcBef>
        <a:spcAft>
          <a:spcPct val="0"/>
        </a:spcAft>
        <a:defRPr sz="4688" kern="1200">
          <a:solidFill>
            <a:srgbClr val="727272"/>
          </a:solidFill>
          <a:latin typeface="+mj-lt"/>
          <a:ea typeface="+mj-ea"/>
          <a:cs typeface="+mj-cs"/>
          <a:sym typeface="Oswald Regular" charset="0"/>
        </a:defRPr>
      </a:lvl1pPr>
      <a:lvl2pPr algn="ctr" defTabSz="547695" rtl="0" eaLnBrk="0" fontAlgn="base" hangingPunct="0">
        <a:spcBef>
          <a:spcPct val="0"/>
        </a:spcBef>
        <a:spcAft>
          <a:spcPct val="0"/>
        </a:spcAft>
        <a:defRPr sz="4688">
          <a:solidFill>
            <a:srgbClr val="727272"/>
          </a:solidFill>
          <a:latin typeface="Oswald Regular" charset="0"/>
          <a:ea typeface="Oswald Regular" charset="0"/>
          <a:cs typeface="Oswald Regular" charset="0"/>
          <a:sym typeface="Oswald Regular" charset="0"/>
        </a:defRPr>
      </a:lvl2pPr>
      <a:lvl3pPr algn="ctr" defTabSz="547695" rtl="0" eaLnBrk="0" fontAlgn="base" hangingPunct="0">
        <a:spcBef>
          <a:spcPct val="0"/>
        </a:spcBef>
        <a:spcAft>
          <a:spcPct val="0"/>
        </a:spcAft>
        <a:defRPr sz="4688">
          <a:solidFill>
            <a:srgbClr val="727272"/>
          </a:solidFill>
          <a:latin typeface="Oswald Regular" charset="0"/>
          <a:ea typeface="Oswald Regular" charset="0"/>
          <a:cs typeface="Oswald Regular" charset="0"/>
          <a:sym typeface="Oswald Regular" charset="0"/>
        </a:defRPr>
      </a:lvl3pPr>
      <a:lvl4pPr algn="ctr" defTabSz="547695" rtl="0" eaLnBrk="0" fontAlgn="base" hangingPunct="0">
        <a:spcBef>
          <a:spcPct val="0"/>
        </a:spcBef>
        <a:spcAft>
          <a:spcPct val="0"/>
        </a:spcAft>
        <a:defRPr sz="4688">
          <a:solidFill>
            <a:srgbClr val="727272"/>
          </a:solidFill>
          <a:latin typeface="Oswald Regular" charset="0"/>
          <a:ea typeface="Oswald Regular" charset="0"/>
          <a:cs typeface="Oswald Regular" charset="0"/>
          <a:sym typeface="Oswald Regular" charset="0"/>
        </a:defRPr>
      </a:lvl4pPr>
      <a:lvl5pPr algn="ctr" defTabSz="547695" rtl="0" eaLnBrk="0" fontAlgn="base" hangingPunct="0">
        <a:spcBef>
          <a:spcPct val="0"/>
        </a:spcBef>
        <a:spcAft>
          <a:spcPct val="0"/>
        </a:spcAft>
        <a:defRPr sz="4688">
          <a:solidFill>
            <a:srgbClr val="727272"/>
          </a:solidFill>
          <a:latin typeface="Oswald Regular" charset="0"/>
          <a:ea typeface="Oswald Regular" charset="0"/>
          <a:cs typeface="Oswald Regular" charset="0"/>
          <a:sym typeface="Oswald Regular" charset="0"/>
        </a:defRPr>
      </a:lvl5pPr>
      <a:lvl6pPr marL="428631" algn="ctr" defTabSz="547695" rtl="0" fontAlgn="base" hangingPunct="0">
        <a:spcBef>
          <a:spcPct val="0"/>
        </a:spcBef>
        <a:spcAft>
          <a:spcPct val="0"/>
        </a:spcAft>
        <a:defRPr sz="4688">
          <a:solidFill>
            <a:srgbClr val="727272"/>
          </a:solidFill>
          <a:latin typeface="Oswald Regular" charset="0"/>
          <a:ea typeface="Oswald Regular" charset="0"/>
          <a:cs typeface="Oswald Regular" charset="0"/>
          <a:sym typeface="Oswald Regular" charset="0"/>
        </a:defRPr>
      </a:lvl6pPr>
      <a:lvl7pPr marL="857262" algn="ctr" defTabSz="547695" rtl="0" fontAlgn="base" hangingPunct="0">
        <a:spcBef>
          <a:spcPct val="0"/>
        </a:spcBef>
        <a:spcAft>
          <a:spcPct val="0"/>
        </a:spcAft>
        <a:defRPr sz="4688">
          <a:solidFill>
            <a:srgbClr val="727272"/>
          </a:solidFill>
          <a:latin typeface="Oswald Regular" charset="0"/>
          <a:ea typeface="Oswald Regular" charset="0"/>
          <a:cs typeface="Oswald Regular" charset="0"/>
          <a:sym typeface="Oswald Regular" charset="0"/>
        </a:defRPr>
      </a:lvl7pPr>
      <a:lvl8pPr marL="1285893" algn="ctr" defTabSz="547695" rtl="0" fontAlgn="base" hangingPunct="0">
        <a:spcBef>
          <a:spcPct val="0"/>
        </a:spcBef>
        <a:spcAft>
          <a:spcPct val="0"/>
        </a:spcAft>
        <a:defRPr sz="4688">
          <a:solidFill>
            <a:srgbClr val="727272"/>
          </a:solidFill>
          <a:latin typeface="Oswald Regular" charset="0"/>
          <a:ea typeface="Oswald Regular" charset="0"/>
          <a:cs typeface="Oswald Regular" charset="0"/>
          <a:sym typeface="Oswald Regular" charset="0"/>
        </a:defRPr>
      </a:lvl8pPr>
      <a:lvl9pPr marL="1714525" algn="ctr" defTabSz="547695" rtl="0" fontAlgn="base" hangingPunct="0">
        <a:spcBef>
          <a:spcPct val="0"/>
        </a:spcBef>
        <a:spcAft>
          <a:spcPct val="0"/>
        </a:spcAft>
        <a:defRPr sz="4688">
          <a:solidFill>
            <a:srgbClr val="727272"/>
          </a:solidFill>
          <a:latin typeface="Oswald Regular" charset="0"/>
          <a:ea typeface="Oswald Regular" charset="0"/>
          <a:cs typeface="Oswald Regular" charset="0"/>
          <a:sym typeface="Oswald Regular" charset="0"/>
        </a:defRPr>
      </a:lvl9pPr>
    </p:titleStyle>
    <p:bodyStyle>
      <a:lvl1pPr marL="410771" indent="-410771" algn="l" defTabSz="547695" rtl="0" eaLnBrk="0" fontAlgn="base" hangingPunct="0">
        <a:spcBef>
          <a:spcPts val="3937"/>
        </a:spcBef>
        <a:spcAft>
          <a:spcPct val="0"/>
        </a:spcAft>
        <a:buSzPct val="75000"/>
        <a:buChar char="•"/>
        <a:defRPr sz="2625" kern="1200">
          <a:solidFill>
            <a:srgbClr val="727272"/>
          </a:solidFill>
          <a:latin typeface="+mn-lt"/>
          <a:ea typeface="+mn-ea"/>
          <a:cs typeface="+mn-cs"/>
          <a:sym typeface="DIN Medium" charset="0"/>
        </a:defRPr>
      </a:lvl1pPr>
      <a:lvl2pPr marL="3420120" indent="-3098646" algn="l" defTabSz="547695" rtl="0" eaLnBrk="0" fontAlgn="base" hangingPunct="0">
        <a:spcBef>
          <a:spcPts val="3937"/>
        </a:spcBef>
        <a:spcAft>
          <a:spcPct val="0"/>
        </a:spcAft>
        <a:buSzPct val="75000"/>
        <a:buChar char="•"/>
        <a:defRPr sz="2625" kern="1200">
          <a:solidFill>
            <a:srgbClr val="727272"/>
          </a:solidFill>
          <a:latin typeface="+mn-lt"/>
          <a:ea typeface="+mn-ea"/>
          <a:cs typeface="+mn-cs"/>
          <a:sym typeface="DIN Medium" charset="0"/>
        </a:defRPr>
      </a:lvl2pPr>
      <a:lvl3pPr marL="3741593" indent="-3098646" algn="l" defTabSz="547695" rtl="0" eaLnBrk="0" fontAlgn="base" hangingPunct="0">
        <a:spcBef>
          <a:spcPts val="3937"/>
        </a:spcBef>
        <a:spcAft>
          <a:spcPct val="0"/>
        </a:spcAft>
        <a:buSzPct val="75000"/>
        <a:buChar char="•"/>
        <a:defRPr sz="2625" kern="1200">
          <a:solidFill>
            <a:srgbClr val="727272"/>
          </a:solidFill>
          <a:latin typeface="+mn-lt"/>
          <a:ea typeface="+mn-ea"/>
          <a:cs typeface="+mn-cs"/>
          <a:sym typeface="DIN Medium" charset="0"/>
        </a:defRPr>
      </a:lvl3pPr>
      <a:lvl4pPr marL="4063067" indent="-3098646" algn="l" defTabSz="547695" rtl="0" eaLnBrk="0" fontAlgn="base" hangingPunct="0">
        <a:spcBef>
          <a:spcPts val="3937"/>
        </a:spcBef>
        <a:spcAft>
          <a:spcPct val="0"/>
        </a:spcAft>
        <a:buSzPct val="75000"/>
        <a:buChar char="•"/>
        <a:defRPr sz="2625" kern="1200">
          <a:solidFill>
            <a:srgbClr val="727272"/>
          </a:solidFill>
          <a:latin typeface="+mn-lt"/>
          <a:ea typeface="+mn-ea"/>
          <a:cs typeface="+mn-cs"/>
          <a:sym typeface="DIN Medium" charset="0"/>
        </a:defRPr>
      </a:lvl4pPr>
      <a:lvl5pPr marL="4384540" indent="-3098646" algn="l" defTabSz="547695" rtl="0" eaLnBrk="0" fontAlgn="base" hangingPunct="0">
        <a:spcBef>
          <a:spcPts val="3937"/>
        </a:spcBef>
        <a:spcAft>
          <a:spcPct val="0"/>
        </a:spcAft>
        <a:buSzPct val="75000"/>
        <a:buChar char="•"/>
        <a:defRPr sz="2625" kern="1200">
          <a:solidFill>
            <a:srgbClr val="727272"/>
          </a:solidFill>
          <a:latin typeface="+mn-lt"/>
          <a:ea typeface="+mn-ea"/>
          <a:cs typeface="+mn-cs"/>
          <a:sym typeface="DIN Medium" charset="0"/>
        </a:defRPr>
      </a:lvl5pPr>
      <a:lvl6pPr marL="2357472" indent="-214315" algn="l" defTabSz="857262" rtl="0" eaLnBrk="1" latinLnBrk="0" hangingPunct="1">
        <a:lnSpc>
          <a:spcPct val="90000"/>
        </a:lnSpc>
        <a:spcBef>
          <a:spcPts val="469"/>
        </a:spcBef>
        <a:buFont typeface="Arial"/>
        <a:buChar char="•"/>
        <a:defRPr sz="1687" kern="1200">
          <a:solidFill>
            <a:schemeClr val="tx1"/>
          </a:solidFill>
          <a:latin typeface="+mn-lt"/>
          <a:ea typeface="+mn-ea"/>
          <a:cs typeface="+mn-cs"/>
        </a:defRPr>
      </a:lvl6pPr>
      <a:lvl7pPr marL="2786103" indent="-214315" algn="l" defTabSz="857262" rtl="0" eaLnBrk="1" latinLnBrk="0" hangingPunct="1">
        <a:lnSpc>
          <a:spcPct val="90000"/>
        </a:lnSpc>
        <a:spcBef>
          <a:spcPts val="469"/>
        </a:spcBef>
        <a:buFont typeface="Arial"/>
        <a:buChar char="•"/>
        <a:defRPr sz="1687" kern="1200">
          <a:solidFill>
            <a:schemeClr val="tx1"/>
          </a:solidFill>
          <a:latin typeface="+mn-lt"/>
          <a:ea typeface="+mn-ea"/>
          <a:cs typeface="+mn-cs"/>
        </a:defRPr>
      </a:lvl7pPr>
      <a:lvl8pPr marL="3214734" indent="-214315" algn="l" defTabSz="857262" rtl="0" eaLnBrk="1" latinLnBrk="0" hangingPunct="1">
        <a:lnSpc>
          <a:spcPct val="90000"/>
        </a:lnSpc>
        <a:spcBef>
          <a:spcPts val="469"/>
        </a:spcBef>
        <a:buFont typeface="Arial"/>
        <a:buChar char="•"/>
        <a:defRPr sz="1687" kern="1200">
          <a:solidFill>
            <a:schemeClr val="tx1"/>
          </a:solidFill>
          <a:latin typeface="+mn-lt"/>
          <a:ea typeface="+mn-ea"/>
          <a:cs typeface="+mn-cs"/>
        </a:defRPr>
      </a:lvl8pPr>
      <a:lvl9pPr marL="3643365" indent="-214315" algn="l" defTabSz="857262" rtl="0" eaLnBrk="1" latinLnBrk="0" hangingPunct="1">
        <a:lnSpc>
          <a:spcPct val="90000"/>
        </a:lnSpc>
        <a:spcBef>
          <a:spcPts val="469"/>
        </a:spcBef>
        <a:buFont typeface="Arial"/>
        <a:buChar char="•"/>
        <a:defRPr sz="1687" kern="1200">
          <a:solidFill>
            <a:schemeClr val="tx1"/>
          </a:solidFill>
          <a:latin typeface="+mn-lt"/>
          <a:ea typeface="+mn-ea"/>
          <a:cs typeface="+mn-cs"/>
        </a:defRPr>
      </a:lvl9pPr>
    </p:bodyStyle>
    <p:otherStyle>
      <a:defPPr>
        <a:defRPr lang="en-US"/>
      </a:defPPr>
      <a:lvl1pPr marL="0" algn="l" defTabSz="857262" rtl="0" eaLnBrk="1" latinLnBrk="0" hangingPunct="1">
        <a:defRPr sz="1687" kern="1200">
          <a:solidFill>
            <a:schemeClr val="tx1"/>
          </a:solidFill>
          <a:latin typeface="+mn-lt"/>
          <a:ea typeface="+mn-ea"/>
          <a:cs typeface="+mn-cs"/>
        </a:defRPr>
      </a:lvl1pPr>
      <a:lvl2pPr marL="428631" algn="l" defTabSz="857262" rtl="0" eaLnBrk="1" latinLnBrk="0" hangingPunct="1">
        <a:defRPr sz="1687" kern="1200">
          <a:solidFill>
            <a:schemeClr val="tx1"/>
          </a:solidFill>
          <a:latin typeface="+mn-lt"/>
          <a:ea typeface="+mn-ea"/>
          <a:cs typeface="+mn-cs"/>
        </a:defRPr>
      </a:lvl2pPr>
      <a:lvl3pPr marL="857262" algn="l" defTabSz="857262" rtl="0" eaLnBrk="1" latinLnBrk="0" hangingPunct="1">
        <a:defRPr sz="1687" kern="1200">
          <a:solidFill>
            <a:schemeClr val="tx1"/>
          </a:solidFill>
          <a:latin typeface="+mn-lt"/>
          <a:ea typeface="+mn-ea"/>
          <a:cs typeface="+mn-cs"/>
        </a:defRPr>
      </a:lvl3pPr>
      <a:lvl4pPr marL="1285893" algn="l" defTabSz="857262" rtl="0" eaLnBrk="1" latinLnBrk="0" hangingPunct="1">
        <a:defRPr sz="1687" kern="1200">
          <a:solidFill>
            <a:schemeClr val="tx1"/>
          </a:solidFill>
          <a:latin typeface="+mn-lt"/>
          <a:ea typeface="+mn-ea"/>
          <a:cs typeface="+mn-cs"/>
        </a:defRPr>
      </a:lvl4pPr>
      <a:lvl5pPr marL="1714525" algn="l" defTabSz="857262" rtl="0" eaLnBrk="1" latinLnBrk="0" hangingPunct="1">
        <a:defRPr sz="1687" kern="1200">
          <a:solidFill>
            <a:schemeClr val="tx1"/>
          </a:solidFill>
          <a:latin typeface="+mn-lt"/>
          <a:ea typeface="+mn-ea"/>
          <a:cs typeface="+mn-cs"/>
        </a:defRPr>
      </a:lvl5pPr>
      <a:lvl6pPr marL="2143156" algn="l" defTabSz="857262" rtl="0" eaLnBrk="1" latinLnBrk="0" hangingPunct="1">
        <a:defRPr sz="1687" kern="1200">
          <a:solidFill>
            <a:schemeClr val="tx1"/>
          </a:solidFill>
          <a:latin typeface="+mn-lt"/>
          <a:ea typeface="+mn-ea"/>
          <a:cs typeface="+mn-cs"/>
        </a:defRPr>
      </a:lvl6pPr>
      <a:lvl7pPr marL="2571787" algn="l" defTabSz="857262" rtl="0" eaLnBrk="1" latinLnBrk="0" hangingPunct="1">
        <a:defRPr sz="1687" kern="1200">
          <a:solidFill>
            <a:schemeClr val="tx1"/>
          </a:solidFill>
          <a:latin typeface="+mn-lt"/>
          <a:ea typeface="+mn-ea"/>
          <a:cs typeface="+mn-cs"/>
        </a:defRPr>
      </a:lvl7pPr>
      <a:lvl8pPr marL="3000418" algn="l" defTabSz="857262" rtl="0" eaLnBrk="1" latinLnBrk="0" hangingPunct="1">
        <a:defRPr sz="1687" kern="1200">
          <a:solidFill>
            <a:schemeClr val="tx1"/>
          </a:solidFill>
          <a:latin typeface="+mn-lt"/>
          <a:ea typeface="+mn-ea"/>
          <a:cs typeface="+mn-cs"/>
        </a:defRPr>
      </a:lvl8pPr>
      <a:lvl9pPr marL="3429050" algn="l" defTabSz="857262" rtl="0" eaLnBrk="1" latinLnBrk="0" hangingPunct="1">
        <a:defRPr sz="168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a:t>Click to edit Master title style</a:t>
            </a:r>
          </a:p>
        </p:txBody>
      </p:sp>
      <p:sp>
        <p:nvSpPr>
          <p:cNvPr id="13" name="Text Placeholder 12"/>
          <p:cNvSpPr>
            <a:spLocks noGrp="1"/>
          </p:cNvSpPr>
          <p:nvPr>
            <p:ph type="body" idx="1"/>
          </p:nvPr>
        </p:nvSpPr>
        <p:spPr>
          <a:xfrm>
            <a:off x="609600" y="1600200"/>
            <a:ext cx="10972800" cy="470916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 y="6416676"/>
            <a:ext cx="2844800" cy="365125"/>
          </a:xfrm>
          <a:prstGeom prst="rect">
            <a:avLst/>
          </a:prstGeom>
        </p:spPr>
        <p:txBody>
          <a:bodyPr vert="horz" anchor="b"/>
          <a:lstStyle>
            <a:lvl1pPr algn="l" eaLnBrk="1" latinLnBrk="0" hangingPunct="1">
              <a:defRPr kumimoji="0" sz="1200">
                <a:solidFill>
                  <a:schemeClr val="tx1">
                    <a:shade val="50000"/>
                  </a:schemeClr>
                </a:solidFill>
              </a:defRPr>
            </a:lvl1pPr>
          </a:lstStyle>
          <a:p>
            <a:pPr>
              <a:defRPr/>
            </a:pPr>
            <a:fld id="{BA6B4A43-356A-45B8-868B-22A5C6E8F06D}" type="datetimeFigureOut">
              <a:rPr lang="en-US" smtClean="0"/>
              <a:pPr>
                <a:defRPr/>
              </a:pPr>
              <a:t>10/8/2022</a:t>
            </a:fld>
            <a:endParaRPr lang="en-US"/>
          </a:p>
        </p:txBody>
      </p:sp>
      <p:sp>
        <p:nvSpPr>
          <p:cNvPr id="3" name="Footer Placeholder 2"/>
          <p:cNvSpPr>
            <a:spLocks noGrp="1"/>
          </p:cNvSpPr>
          <p:nvPr>
            <p:ph type="ftr" sz="quarter" idx="3"/>
          </p:nvPr>
        </p:nvSpPr>
        <p:spPr>
          <a:xfrm>
            <a:off x="4165600" y="6416676"/>
            <a:ext cx="3860800" cy="365125"/>
          </a:xfrm>
          <a:prstGeom prst="rect">
            <a:avLst/>
          </a:prstGeom>
        </p:spPr>
        <p:txBody>
          <a:bodyPr vert="horz" anchor="b"/>
          <a:lstStyle>
            <a:lvl1pPr algn="ctr" eaLnBrk="1" latinLnBrk="0" hangingPunct="1">
              <a:defRPr kumimoji="0" sz="1200">
                <a:solidFill>
                  <a:schemeClr val="tx1">
                    <a:shade val="50000"/>
                  </a:schemeClr>
                </a:solidFill>
              </a:defRPr>
            </a:lvl1pPr>
          </a:lstStyle>
          <a:p>
            <a:pPr>
              <a:defRPr/>
            </a:pPr>
            <a:endParaRPr lang="en-US"/>
          </a:p>
        </p:txBody>
      </p:sp>
      <p:sp>
        <p:nvSpPr>
          <p:cNvPr id="23" name="Slide Number Placeholder 22"/>
          <p:cNvSpPr>
            <a:spLocks noGrp="1"/>
          </p:cNvSpPr>
          <p:nvPr>
            <p:ph type="sldNum" sz="quarter" idx="4"/>
          </p:nvPr>
        </p:nvSpPr>
        <p:spPr>
          <a:xfrm>
            <a:off x="10566400" y="6416676"/>
            <a:ext cx="1016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pPr>
              <a:defRPr/>
            </a:pPr>
            <a:fld id="{FF008912-098A-4607-AD42-937AED33904F}" type="slidenum">
              <a:rPr lang="en-US" smtClean="0"/>
              <a:pPr>
                <a:defRPr/>
              </a:pPr>
              <a:t>‹#›</a:t>
            </a:fld>
            <a:endParaRPr lang="en-US"/>
          </a:p>
        </p:txBody>
      </p:sp>
    </p:spTree>
    <p:extLst>
      <p:ext uri="{BB962C8B-B14F-4D97-AF65-F5344CB8AC3E}">
        <p14:creationId xmlns:p14="http://schemas.microsoft.com/office/powerpoint/2010/main" val="1591244330"/>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122583-B468-4199-A566-5A62891F92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0D7280-26B4-4570-87B6-3C71BF211C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6B43CB-C9F2-4AC4-BDEA-5B6B4ABAD5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D519B1-C545-4C5B-AF66-9460F650860A}" type="datetimeFigureOut">
              <a:rPr lang="en-US" smtClean="0"/>
              <a:t>10/8/2022</a:t>
            </a:fld>
            <a:endParaRPr lang="en-US"/>
          </a:p>
        </p:txBody>
      </p:sp>
      <p:sp>
        <p:nvSpPr>
          <p:cNvPr id="5" name="Footer Placeholder 4">
            <a:extLst>
              <a:ext uri="{FF2B5EF4-FFF2-40B4-BE49-F238E27FC236}">
                <a16:creationId xmlns:a16="http://schemas.microsoft.com/office/drawing/2014/main" id="{A0BCFE0D-0D2B-4F34-B730-4DD4E5EF1F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271B16-108C-4557-9D88-37349C6630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387B56-89F1-40AE-9A72-4FFE32ED64C4}" type="slidenum">
              <a:rPr lang="en-US" smtClean="0"/>
              <a:t>‹#›</a:t>
            </a:fld>
            <a:endParaRPr lang="en-US"/>
          </a:p>
        </p:txBody>
      </p:sp>
    </p:spTree>
    <p:extLst>
      <p:ext uri="{BB962C8B-B14F-4D97-AF65-F5344CB8AC3E}">
        <p14:creationId xmlns:p14="http://schemas.microsoft.com/office/powerpoint/2010/main" val="205702773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122583-B468-4199-A566-5A62891F92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0D7280-26B4-4570-87B6-3C71BF211C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6B43CB-C9F2-4AC4-BDEA-5B6B4ABAD5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D519B1-C545-4C5B-AF66-9460F650860A}" type="datetimeFigureOut">
              <a:rPr lang="en-US" smtClean="0"/>
              <a:t>10/8/2022</a:t>
            </a:fld>
            <a:endParaRPr lang="en-US"/>
          </a:p>
        </p:txBody>
      </p:sp>
      <p:sp>
        <p:nvSpPr>
          <p:cNvPr id="5" name="Footer Placeholder 4">
            <a:extLst>
              <a:ext uri="{FF2B5EF4-FFF2-40B4-BE49-F238E27FC236}">
                <a16:creationId xmlns:a16="http://schemas.microsoft.com/office/drawing/2014/main" id="{A0BCFE0D-0D2B-4F34-B730-4DD4E5EF1F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271B16-108C-4557-9D88-37349C6630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387B56-89F1-40AE-9A72-4FFE32ED64C4}" type="slidenum">
              <a:rPr lang="en-US" smtClean="0"/>
              <a:t>‹#›</a:t>
            </a:fld>
            <a:endParaRPr lang="en-US"/>
          </a:p>
        </p:txBody>
      </p:sp>
    </p:spTree>
    <p:extLst>
      <p:ext uri="{BB962C8B-B14F-4D97-AF65-F5344CB8AC3E}">
        <p14:creationId xmlns:p14="http://schemas.microsoft.com/office/powerpoint/2010/main" val="255970239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14.xml" /></Relationships>
</file>

<file path=ppt/slides/_rels/slide10.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png" /><Relationship Id="rId1" Type="http://schemas.openxmlformats.org/officeDocument/2006/relationships/slideLayout" Target="../slideLayouts/slideLayout2.xml" /><Relationship Id="rId4" Type="http://schemas.openxmlformats.org/officeDocument/2006/relationships/image" Target="../media/image19.png" /></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 /><Relationship Id="rId2" Type="http://schemas.openxmlformats.org/officeDocument/2006/relationships/diagramData" Target="../diagrams/data3.xml" /><Relationship Id="rId1" Type="http://schemas.openxmlformats.org/officeDocument/2006/relationships/slideLayout" Target="../slideLayouts/slideLayout2.xml" /><Relationship Id="rId6" Type="http://schemas.microsoft.com/office/2007/relationships/diagramDrawing" Target="../diagrams/drawing3.xml" /><Relationship Id="rId5" Type="http://schemas.openxmlformats.org/officeDocument/2006/relationships/diagramColors" Target="../diagrams/colors3.xml" /><Relationship Id="rId4" Type="http://schemas.openxmlformats.org/officeDocument/2006/relationships/diagramQuickStyle" Target="../diagrams/quickStyle3.xml" /></Relationships>
</file>

<file path=ppt/slides/_rels/slide13.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20.png" /><Relationship Id="rId1" Type="http://schemas.openxmlformats.org/officeDocument/2006/relationships/slideLayout" Target="../slideLayouts/slideLayout25.xml" /></Relationships>
</file>

<file path=ppt/slides/_rels/slide14.xml.rels><?xml version="1.0" encoding="UTF-8" standalone="yes"?>
<Relationships xmlns="http://schemas.openxmlformats.org/package/2006/relationships"><Relationship Id="rId8" Type="http://schemas.openxmlformats.org/officeDocument/2006/relationships/image" Target="../media/image28.png" /><Relationship Id="rId3" Type="http://schemas.openxmlformats.org/officeDocument/2006/relationships/image" Target="../media/image23.png" /><Relationship Id="rId7" Type="http://schemas.openxmlformats.org/officeDocument/2006/relationships/image" Target="../media/image27.png" /><Relationship Id="rId2" Type="http://schemas.openxmlformats.org/officeDocument/2006/relationships/image" Target="../media/image22.png" /><Relationship Id="rId1" Type="http://schemas.openxmlformats.org/officeDocument/2006/relationships/slideLayout" Target="../slideLayouts/slideLayout25.xml" /><Relationship Id="rId6" Type="http://schemas.openxmlformats.org/officeDocument/2006/relationships/image" Target="../media/image26.png" /><Relationship Id="rId5" Type="http://schemas.openxmlformats.org/officeDocument/2006/relationships/image" Target="../media/image25.png" /><Relationship Id="rId10" Type="http://schemas.openxmlformats.org/officeDocument/2006/relationships/image" Target="../media/image30.png" /><Relationship Id="rId4" Type="http://schemas.openxmlformats.org/officeDocument/2006/relationships/image" Target="../media/image24.png" /><Relationship Id="rId9" Type="http://schemas.openxmlformats.org/officeDocument/2006/relationships/image" Target="../media/image29.png" /></Relationships>
</file>

<file path=ppt/slides/_rels/slide15.xml.rels><?xml version="1.0" encoding="UTF-8" standalone="yes"?>
<Relationships xmlns="http://schemas.openxmlformats.org/package/2006/relationships"><Relationship Id="rId8" Type="http://schemas.openxmlformats.org/officeDocument/2006/relationships/image" Target="../media/image37.png" /><Relationship Id="rId3" Type="http://schemas.openxmlformats.org/officeDocument/2006/relationships/image" Target="../media/image32.png" /><Relationship Id="rId7" Type="http://schemas.openxmlformats.org/officeDocument/2006/relationships/image" Target="../media/image36.png" /><Relationship Id="rId2" Type="http://schemas.openxmlformats.org/officeDocument/2006/relationships/image" Target="../media/image31.png" /><Relationship Id="rId1" Type="http://schemas.openxmlformats.org/officeDocument/2006/relationships/slideLayout" Target="../slideLayouts/slideLayout25.xml" /><Relationship Id="rId6" Type="http://schemas.openxmlformats.org/officeDocument/2006/relationships/image" Target="../media/image35.png" /><Relationship Id="rId5" Type="http://schemas.openxmlformats.org/officeDocument/2006/relationships/image" Target="../media/image34.png" /><Relationship Id="rId4" Type="http://schemas.openxmlformats.org/officeDocument/2006/relationships/image" Target="../media/image33.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 /><Relationship Id="rId2" Type="http://schemas.openxmlformats.org/officeDocument/2006/relationships/diagramData" Target="../diagrams/data4.xml" /><Relationship Id="rId1" Type="http://schemas.openxmlformats.org/officeDocument/2006/relationships/slideLayout" Target="../slideLayouts/slideLayout3.xml" /><Relationship Id="rId6" Type="http://schemas.microsoft.com/office/2007/relationships/diagramDrawing" Target="../diagrams/drawing4.xml" /><Relationship Id="rId5" Type="http://schemas.openxmlformats.org/officeDocument/2006/relationships/diagramColors" Target="../diagrams/colors4.xml" /><Relationship Id="rId4" Type="http://schemas.openxmlformats.org/officeDocument/2006/relationships/diagramQuickStyle" Target="../diagrams/quickStyle4.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14.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 /><Relationship Id="rId7" Type="http://schemas.microsoft.com/office/2007/relationships/diagramDrawing" Target="../diagrams/drawing5.xml" /><Relationship Id="rId2" Type="http://schemas.openxmlformats.org/officeDocument/2006/relationships/slideLayout" Target="../slideLayouts/slideLayout1.xml" /><Relationship Id="rId1" Type="http://schemas.openxmlformats.org/officeDocument/2006/relationships/themeOverride" Target="../theme/themeOverride1.xml" /><Relationship Id="rId6" Type="http://schemas.openxmlformats.org/officeDocument/2006/relationships/diagramColors" Target="../diagrams/colors5.xml" /><Relationship Id="rId5" Type="http://schemas.openxmlformats.org/officeDocument/2006/relationships/diagramQuickStyle" Target="../diagrams/quickStyle5.xml" /><Relationship Id="rId4" Type="http://schemas.openxmlformats.org/officeDocument/2006/relationships/diagramLayout" Target="../diagrams/layout5.xml" /></Relationships>
</file>

<file path=ppt/slides/_rels/slide26.xml.rels><?xml version="1.0" encoding="UTF-8" standalone="yes"?>
<Relationships xmlns="http://schemas.openxmlformats.org/package/2006/relationships"><Relationship Id="rId3" Type="http://schemas.openxmlformats.org/officeDocument/2006/relationships/image" Target="../media/image39.png" /><Relationship Id="rId7" Type="http://schemas.openxmlformats.org/officeDocument/2006/relationships/hyperlink" Target="../Entrepreneur%20WIRAUSAHA%20ENT%20-%20WIRA/Biz%20-%20Enterpreunership%20-%20Wirausaha/Final%20GKI%20KOTAW%20Nov10,2012/Model%20usaha%20CENDOL%20GKI.xlsx" TargetMode="External" /><Relationship Id="rId2" Type="http://schemas.openxmlformats.org/officeDocument/2006/relationships/notesSlide" Target="../notesSlides/notesSlide2.xml" /><Relationship Id="rId1" Type="http://schemas.openxmlformats.org/officeDocument/2006/relationships/slideLayout" Target="../slideLayouts/slideLayout2.xml" /><Relationship Id="rId6" Type="http://schemas.openxmlformats.org/officeDocument/2006/relationships/image" Target="../media/image42.png" /><Relationship Id="rId5" Type="http://schemas.openxmlformats.org/officeDocument/2006/relationships/image" Target="../media/image41.png" /><Relationship Id="rId4" Type="http://schemas.openxmlformats.org/officeDocument/2006/relationships/image" Target="../media/image40.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3" Type="http://schemas.openxmlformats.org/officeDocument/2006/relationships/image" Target="../media/image44.png" /><Relationship Id="rId2" Type="http://schemas.openxmlformats.org/officeDocument/2006/relationships/image" Target="../media/image43.png" /><Relationship Id="rId1" Type="http://schemas.openxmlformats.org/officeDocument/2006/relationships/slideLayout" Target="../slideLayouts/slideLayout1.xml" /><Relationship Id="rId5" Type="http://schemas.openxmlformats.org/officeDocument/2006/relationships/image" Target="../media/image46.png" /><Relationship Id="rId4" Type="http://schemas.openxmlformats.org/officeDocument/2006/relationships/image" Target="../media/image45.pn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8.xml" /></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2.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1.xml" /></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 /><Relationship Id="rId2" Type="http://schemas.openxmlformats.org/officeDocument/2006/relationships/diagramData" Target="../diagrams/data6.xml" /><Relationship Id="rId1" Type="http://schemas.openxmlformats.org/officeDocument/2006/relationships/slideLayout" Target="../slideLayouts/slideLayout2.xml" /><Relationship Id="rId6" Type="http://schemas.microsoft.com/office/2007/relationships/diagramDrawing" Target="../diagrams/drawing6.xml" /><Relationship Id="rId5" Type="http://schemas.openxmlformats.org/officeDocument/2006/relationships/diagramColors" Target="../diagrams/colors6.xml" /><Relationship Id="rId4" Type="http://schemas.openxmlformats.org/officeDocument/2006/relationships/diagramQuickStyle" Target="../diagrams/quickStyle6.xml" /></Relationships>
</file>

<file path=ppt/slides/_rels/slide32.xml.rels><?xml version="1.0" encoding="UTF-8" standalone="yes"?>
<Relationships xmlns="http://schemas.openxmlformats.org/package/2006/relationships"><Relationship Id="rId8" Type="http://schemas.microsoft.com/office/2007/relationships/diagramDrawing" Target="../diagrams/drawing7.xml" /><Relationship Id="rId3" Type="http://schemas.openxmlformats.org/officeDocument/2006/relationships/image" Target="../media/image48.png" /><Relationship Id="rId7" Type="http://schemas.openxmlformats.org/officeDocument/2006/relationships/diagramColors" Target="../diagrams/colors7.xml" /><Relationship Id="rId2" Type="http://schemas.openxmlformats.org/officeDocument/2006/relationships/image" Target="../media/image47.png" /><Relationship Id="rId1" Type="http://schemas.openxmlformats.org/officeDocument/2006/relationships/slideLayout" Target="../slideLayouts/slideLayout3.xml" /><Relationship Id="rId6" Type="http://schemas.openxmlformats.org/officeDocument/2006/relationships/diagramQuickStyle" Target="../diagrams/quickStyle7.xml" /><Relationship Id="rId5" Type="http://schemas.openxmlformats.org/officeDocument/2006/relationships/diagramLayout" Target="../diagrams/layout7.xml" /><Relationship Id="rId4" Type="http://schemas.openxmlformats.org/officeDocument/2006/relationships/diagramData" Target="../diagrams/data7.xml" /></Relationships>
</file>

<file path=ppt/slides/_rels/slide33.xml.rels><?xml version="1.0" encoding="UTF-8" standalone="yes"?>
<Relationships xmlns="http://schemas.openxmlformats.org/package/2006/relationships"><Relationship Id="rId2" Type="http://schemas.openxmlformats.org/officeDocument/2006/relationships/image" Target="../media/image49.pn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50.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8" Type="http://schemas.microsoft.com/office/2007/relationships/diagramDrawing" Target="../diagrams/drawing8.xml" /><Relationship Id="rId3" Type="http://schemas.openxmlformats.org/officeDocument/2006/relationships/image" Target="../media/image52.png" /><Relationship Id="rId7" Type="http://schemas.openxmlformats.org/officeDocument/2006/relationships/diagramColors" Target="../diagrams/colors8.xml" /><Relationship Id="rId2" Type="http://schemas.openxmlformats.org/officeDocument/2006/relationships/image" Target="../media/image51.png" /><Relationship Id="rId1" Type="http://schemas.openxmlformats.org/officeDocument/2006/relationships/slideLayout" Target="../slideLayouts/slideLayout1.xml" /><Relationship Id="rId6" Type="http://schemas.openxmlformats.org/officeDocument/2006/relationships/diagramQuickStyle" Target="../diagrams/quickStyle8.xml" /><Relationship Id="rId5" Type="http://schemas.openxmlformats.org/officeDocument/2006/relationships/diagramLayout" Target="../diagrams/layout8.xml" /><Relationship Id="rId4" Type="http://schemas.openxmlformats.org/officeDocument/2006/relationships/diagramData" Target="../diagrams/data8.xml" /></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36.xml" /></Relationships>
</file>

<file path=ppt/slides/_rels/slide37.xml.rels><?xml version="1.0" encoding="UTF-8" standalone="yes"?>
<Relationships xmlns="http://schemas.openxmlformats.org/package/2006/relationships"><Relationship Id="rId3" Type="http://schemas.openxmlformats.org/officeDocument/2006/relationships/image" Target="../media/image53.jpg" /><Relationship Id="rId2" Type="http://schemas.openxmlformats.org/officeDocument/2006/relationships/notesSlide" Target="../notesSlides/notesSlide4.xml" /><Relationship Id="rId1" Type="http://schemas.openxmlformats.org/officeDocument/2006/relationships/slideLayout" Target="../slideLayouts/slideLayout25.xml" /></Relationships>
</file>

<file path=ppt/slides/_rels/slide38.xml.rels><?xml version="1.0" encoding="UTF-8" standalone="yes"?>
<Relationships xmlns="http://schemas.openxmlformats.org/package/2006/relationships"><Relationship Id="rId3" Type="http://schemas.openxmlformats.org/officeDocument/2006/relationships/image" Target="../media/image55.png" /><Relationship Id="rId2" Type="http://schemas.openxmlformats.org/officeDocument/2006/relationships/image" Target="../media/image54.png" /><Relationship Id="rId1" Type="http://schemas.openxmlformats.org/officeDocument/2006/relationships/slideLayout" Target="../slideLayouts/slideLayout25.xml" /><Relationship Id="rId4" Type="http://schemas.openxmlformats.org/officeDocument/2006/relationships/image" Target="../media/image56.pn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3.xml" /></Relationships>
</file>

<file path=ppt/slides/_rels/slide40.xml.rels><?xml version="1.0" encoding="UTF-8" standalone="yes"?>
<Relationships xmlns="http://schemas.openxmlformats.org/package/2006/relationships"><Relationship Id="rId3" Type="http://schemas.openxmlformats.org/officeDocument/2006/relationships/hyperlink" Target="https://businessasmission.com/" TargetMode="External" /><Relationship Id="rId2" Type="http://schemas.openxmlformats.org/officeDocument/2006/relationships/hyperlink" Target="https://www.theologyofwork.org/key-topics/vocation-overview-article" TargetMode="Externa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2.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73124-03D4-4C28-901A-06F89051E2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252306-0037-407F-B0FF-01133243431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6A727A1-8D6F-458A-97AE-69A9D15E8BEA}"/>
              </a:ext>
            </a:extLst>
          </p:cNvPr>
          <p:cNvPicPr>
            <a:picLocks noChangeAspect="1"/>
          </p:cNvPicPr>
          <p:nvPr/>
        </p:nvPicPr>
        <p:blipFill>
          <a:blip r:embed="rId2"/>
          <a:stretch>
            <a:fillRect/>
          </a:stretch>
        </p:blipFill>
        <p:spPr>
          <a:xfrm>
            <a:off x="622824" y="228921"/>
            <a:ext cx="10731273" cy="5948191"/>
          </a:xfrm>
          <a:prstGeom prst="rect">
            <a:avLst/>
          </a:prstGeom>
        </p:spPr>
      </p:pic>
    </p:spTree>
    <p:extLst>
      <p:ext uri="{BB962C8B-B14F-4D97-AF65-F5344CB8AC3E}">
        <p14:creationId xmlns:p14="http://schemas.microsoft.com/office/powerpoint/2010/main" val="1416167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1">
            <a:extLst>
              <a:ext uri="{FF2B5EF4-FFF2-40B4-BE49-F238E27FC236}">
                <a16:creationId xmlns:a16="http://schemas.microsoft.com/office/drawing/2014/main" id="{379C0369-A022-4605-B2F4-7773B74CC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6">
            <a:extLst>
              <a:ext uri="{FF2B5EF4-FFF2-40B4-BE49-F238E27FC236}">
                <a16:creationId xmlns:a16="http://schemas.microsoft.com/office/drawing/2014/main" id="{FFFD28B7-CC22-4615-B487-71F011040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8">
            <a:extLst>
              <a:ext uri="{FF2B5EF4-FFF2-40B4-BE49-F238E27FC236}">
                <a16:creationId xmlns:a16="http://schemas.microsoft.com/office/drawing/2014/main" id="{712E4DE6-A2E5-4786-B1B9-795E13D12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7">
            <a:extLst>
              <a:ext uri="{FF2B5EF4-FFF2-40B4-BE49-F238E27FC236}">
                <a16:creationId xmlns:a16="http://schemas.microsoft.com/office/drawing/2014/main" id="{176DEB1C-09CA-478A-AEEF-963E89897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Rectangle 8">
            <a:extLst>
              <a:ext uri="{FF2B5EF4-FFF2-40B4-BE49-F238E27FC236}">
                <a16:creationId xmlns:a16="http://schemas.microsoft.com/office/drawing/2014/main" id="{28861D55-9A89-4552-8E10-2201E1991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8" y="644382"/>
            <a:ext cx="10734055"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9AAFD6C8-F05B-695A-AF07-94CA57A38D58}"/>
              </a:ext>
            </a:extLst>
          </p:cNvPr>
          <p:cNvSpPr>
            <a:spLocks noGrp="1"/>
          </p:cNvSpPr>
          <p:nvPr>
            <p:ph type="title"/>
          </p:nvPr>
        </p:nvSpPr>
        <p:spPr>
          <a:xfrm>
            <a:off x="1524764" y="1357986"/>
            <a:ext cx="4194241" cy="3180360"/>
          </a:xfrm>
        </p:spPr>
        <p:txBody>
          <a:bodyPr vert="horz" lIns="91440" tIns="45720" rIns="91440" bIns="45720" rtlCol="0" anchor="b">
            <a:normAutofit/>
          </a:bodyPr>
          <a:lstStyle/>
          <a:p>
            <a:r>
              <a:rPr lang="en-US" sz="5400" kern="1200" dirty="0" err="1">
                <a:solidFill>
                  <a:srgbClr val="FFFFFF"/>
                </a:solidFill>
                <a:latin typeface="+mj-lt"/>
                <a:ea typeface="+mj-ea"/>
                <a:cs typeface="+mj-cs"/>
              </a:rPr>
              <a:t>Bisnis</a:t>
            </a:r>
            <a:r>
              <a:rPr lang="en-US" sz="5400" kern="1200" dirty="0">
                <a:solidFill>
                  <a:srgbClr val="FFFFFF"/>
                </a:solidFill>
                <a:latin typeface="+mj-lt"/>
                <a:ea typeface="+mj-ea"/>
                <a:cs typeface="+mj-cs"/>
              </a:rPr>
              <a:t> </a:t>
            </a:r>
            <a:r>
              <a:rPr lang="en-US" sz="5400" kern="1200" dirty="0" err="1">
                <a:solidFill>
                  <a:srgbClr val="FFFFFF"/>
                </a:solidFill>
                <a:latin typeface="+mj-lt"/>
                <a:ea typeface="+mj-ea"/>
                <a:cs typeface="+mj-cs"/>
              </a:rPr>
              <a:t>apa</a:t>
            </a:r>
            <a:r>
              <a:rPr lang="en-US" sz="5400" kern="1200" dirty="0">
                <a:solidFill>
                  <a:srgbClr val="FFFFFF"/>
                </a:solidFill>
                <a:latin typeface="+mj-lt"/>
                <a:ea typeface="+mj-ea"/>
                <a:cs typeface="+mj-cs"/>
              </a:rPr>
              <a:t> </a:t>
            </a:r>
            <a:r>
              <a:rPr lang="en-US" sz="5400" kern="1200" dirty="0" err="1">
                <a:solidFill>
                  <a:srgbClr val="FFFFFF"/>
                </a:solidFill>
                <a:latin typeface="+mj-lt"/>
                <a:ea typeface="+mj-ea"/>
                <a:cs typeface="+mj-cs"/>
              </a:rPr>
              <a:t>ya</a:t>
            </a:r>
            <a:r>
              <a:rPr lang="en-US" sz="5400" kern="1200" dirty="0">
                <a:solidFill>
                  <a:srgbClr val="FFFFFF"/>
                </a:solidFill>
                <a:latin typeface="+mj-lt"/>
                <a:ea typeface="+mj-ea"/>
                <a:cs typeface="+mj-cs"/>
              </a:rPr>
              <a:t> ?</a:t>
            </a:r>
          </a:p>
        </p:txBody>
      </p:sp>
      <p:sp>
        <p:nvSpPr>
          <p:cNvPr id="5" name="Text Placeholder 4">
            <a:extLst>
              <a:ext uri="{FF2B5EF4-FFF2-40B4-BE49-F238E27FC236}">
                <a16:creationId xmlns:a16="http://schemas.microsoft.com/office/drawing/2014/main" id="{FED3A2CC-6D6D-B7B1-A165-60B176507DC0}"/>
              </a:ext>
            </a:extLst>
          </p:cNvPr>
          <p:cNvSpPr>
            <a:spLocks noGrp="1"/>
          </p:cNvSpPr>
          <p:nvPr>
            <p:ph type="body" idx="1"/>
          </p:nvPr>
        </p:nvSpPr>
        <p:spPr>
          <a:xfrm>
            <a:off x="1570456" y="4649845"/>
            <a:ext cx="4203811" cy="1065766"/>
          </a:xfrm>
        </p:spPr>
        <p:txBody>
          <a:bodyPr vert="horz" lIns="91440" tIns="45720" rIns="91440" bIns="45720" rtlCol="0">
            <a:normAutofit/>
          </a:bodyPr>
          <a:lstStyle/>
          <a:p>
            <a:r>
              <a:rPr lang="en-US" kern="1200" dirty="0" err="1">
                <a:solidFill>
                  <a:srgbClr val="FFFFFF"/>
                </a:solidFill>
                <a:latin typeface="+mn-lt"/>
                <a:ea typeface="+mn-ea"/>
                <a:cs typeface="+mn-cs"/>
              </a:rPr>
              <a:t>Bakat</a:t>
            </a:r>
            <a:r>
              <a:rPr lang="en-US" kern="1200" dirty="0">
                <a:solidFill>
                  <a:srgbClr val="FFFFFF"/>
                </a:solidFill>
                <a:latin typeface="+mn-lt"/>
                <a:ea typeface="+mn-ea"/>
                <a:cs typeface="+mn-cs"/>
              </a:rPr>
              <a:t> </a:t>
            </a:r>
            <a:r>
              <a:rPr lang="en-US" kern="1200" dirty="0" err="1">
                <a:solidFill>
                  <a:srgbClr val="FFFFFF"/>
                </a:solidFill>
                <a:latin typeface="+mn-lt"/>
                <a:ea typeface="+mn-ea"/>
                <a:cs typeface="+mn-cs"/>
              </a:rPr>
              <a:t>saya</a:t>
            </a:r>
            <a:r>
              <a:rPr lang="en-US" kern="1200" dirty="0">
                <a:solidFill>
                  <a:srgbClr val="FFFFFF"/>
                </a:solidFill>
                <a:latin typeface="+mn-lt"/>
                <a:ea typeface="+mn-ea"/>
                <a:cs typeface="+mn-cs"/>
              </a:rPr>
              <a:t> </a:t>
            </a:r>
            <a:r>
              <a:rPr lang="en-US" kern="1200" dirty="0" err="1">
                <a:solidFill>
                  <a:srgbClr val="FFFFFF"/>
                </a:solidFill>
                <a:latin typeface="+mn-lt"/>
                <a:ea typeface="+mn-ea"/>
                <a:cs typeface="+mn-cs"/>
              </a:rPr>
              <a:t>apa</a:t>
            </a:r>
            <a:r>
              <a:rPr lang="en-US" kern="1200" dirty="0">
                <a:solidFill>
                  <a:srgbClr val="FFFFFF"/>
                </a:solidFill>
                <a:latin typeface="+mn-lt"/>
                <a:ea typeface="+mn-ea"/>
                <a:cs typeface="+mn-cs"/>
              </a:rPr>
              <a:t> ?</a:t>
            </a:r>
          </a:p>
          <a:p>
            <a:r>
              <a:rPr lang="en-US" dirty="0">
                <a:solidFill>
                  <a:srgbClr val="FFFFFF"/>
                </a:solidFill>
              </a:rPr>
              <a:t>Wah </a:t>
            </a:r>
            <a:r>
              <a:rPr lang="en-US" dirty="0" err="1">
                <a:solidFill>
                  <a:srgbClr val="FFFFFF"/>
                </a:solidFill>
              </a:rPr>
              <a:t>lagi</a:t>
            </a:r>
            <a:r>
              <a:rPr lang="en-US" dirty="0">
                <a:solidFill>
                  <a:srgbClr val="FFFFFF"/>
                </a:solidFill>
              </a:rPr>
              <a:t> </a:t>
            </a:r>
            <a:r>
              <a:rPr lang="en-US" dirty="0" err="1">
                <a:solidFill>
                  <a:srgbClr val="FFFFFF"/>
                </a:solidFill>
              </a:rPr>
              <a:t>ngetrend</a:t>
            </a:r>
            <a:r>
              <a:rPr lang="en-US" dirty="0">
                <a:solidFill>
                  <a:srgbClr val="FFFFFF"/>
                </a:solidFill>
              </a:rPr>
              <a:t> </a:t>
            </a:r>
            <a:r>
              <a:rPr lang="en-US" dirty="0" err="1">
                <a:solidFill>
                  <a:srgbClr val="FFFFFF"/>
                </a:solidFill>
              </a:rPr>
              <a:t>nih</a:t>
            </a:r>
            <a:r>
              <a:rPr lang="en-US" dirty="0">
                <a:solidFill>
                  <a:srgbClr val="FFFFFF"/>
                </a:solidFill>
              </a:rPr>
              <a:t>….</a:t>
            </a:r>
          </a:p>
          <a:p>
            <a:endParaRPr lang="en-US" sz="2000" kern="1200" dirty="0">
              <a:solidFill>
                <a:srgbClr val="FFFFFF"/>
              </a:solidFill>
              <a:latin typeface="+mn-lt"/>
              <a:ea typeface="+mn-ea"/>
              <a:cs typeface="+mn-cs"/>
            </a:endParaRPr>
          </a:p>
        </p:txBody>
      </p:sp>
      <p:pic>
        <p:nvPicPr>
          <p:cNvPr id="6" name="Picture 5">
            <a:extLst>
              <a:ext uri="{FF2B5EF4-FFF2-40B4-BE49-F238E27FC236}">
                <a16:creationId xmlns:a16="http://schemas.microsoft.com/office/drawing/2014/main" id="{0D6503A1-0C64-5796-DF89-F6D81DC0BC8E}"/>
              </a:ext>
            </a:extLst>
          </p:cNvPr>
          <p:cNvPicPr>
            <a:picLocks noChangeAspect="1"/>
          </p:cNvPicPr>
          <p:nvPr/>
        </p:nvPicPr>
        <p:blipFill>
          <a:blip r:embed="rId2"/>
          <a:stretch>
            <a:fillRect/>
          </a:stretch>
        </p:blipFill>
        <p:spPr>
          <a:xfrm>
            <a:off x="6417734" y="1873563"/>
            <a:ext cx="4650482" cy="2801914"/>
          </a:xfrm>
          <a:prstGeom prst="rect">
            <a:avLst/>
          </a:prstGeom>
        </p:spPr>
      </p:pic>
    </p:spTree>
    <p:extLst>
      <p:ext uri="{BB962C8B-B14F-4D97-AF65-F5344CB8AC3E}">
        <p14:creationId xmlns:p14="http://schemas.microsoft.com/office/powerpoint/2010/main" val="357139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EFC92-B619-481A-B78E-2F03C07F297D}"/>
              </a:ext>
            </a:extLst>
          </p:cNvPr>
          <p:cNvSpPr>
            <a:spLocks noGrp="1"/>
          </p:cNvSpPr>
          <p:nvPr>
            <p:ph type="title"/>
          </p:nvPr>
        </p:nvSpPr>
        <p:spPr>
          <a:xfrm>
            <a:off x="838200" y="365126"/>
            <a:ext cx="10515600" cy="734332"/>
          </a:xfrm>
        </p:spPr>
        <p:txBody>
          <a:bodyPr>
            <a:normAutofit fontScale="90000"/>
          </a:bodyPr>
          <a:lstStyle/>
          <a:p>
            <a:r>
              <a:rPr lang="en-US" sz="5400" b="1" dirty="0"/>
              <a:t>Dasar </a:t>
            </a:r>
            <a:r>
              <a:rPr lang="en-US" sz="5400" b="1" dirty="0" err="1"/>
              <a:t>pertimbangan</a:t>
            </a:r>
            <a:r>
              <a:rPr lang="en-US" sz="5400" b="1" dirty="0"/>
              <a:t> </a:t>
            </a:r>
            <a:r>
              <a:rPr lang="en-US" sz="5400" b="1" dirty="0" err="1"/>
              <a:t>untuk</a:t>
            </a:r>
            <a:r>
              <a:rPr lang="en-US" sz="5400" b="1" dirty="0"/>
              <a:t> </a:t>
            </a:r>
            <a:r>
              <a:rPr lang="en-US" sz="5400" b="1" dirty="0" err="1"/>
              <a:t>profesi</a:t>
            </a:r>
            <a:r>
              <a:rPr lang="en-US" sz="5400" b="1" dirty="0"/>
              <a:t> </a:t>
            </a:r>
            <a:r>
              <a:rPr lang="en-US" dirty="0"/>
              <a:t>:</a:t>
            </a:r>
          </a:p>
        </p:txBody>
      </p:sp>
      <p:sp>
        <p:nvSpPr>
          <p:cNvPr id="3" name="Content Placeholder 2">
            <a:extLst>
              <a:ext uri="{FF2B5EF4-FFF2-40B4-BE49-F238E27FC236}">
                <a16:creationId xmlns:a16="http://schemas.microsoft.com/office/drawing/2014/main" id="{4AC7425D-E06D-4A2F-894E-392BFD2DF0A6}"/>
              </a:ext>
            </a:extLst>
          </p:cNvPr>
          <p:cNvSpPr>
            <a:spLocks noGrp="1"/>
          </p:cNvSpPr>
          <p:nvPr>
            <p:ph idx="1"/>
          </p:nvPr>
        </p:nvSpPr>
        <p:spPr>
          <a:xfrm>
            <a:off x="6640286" y="1562879"/>
            <a:ext cx="4321628" cy="4929996"/>
          </a:xfrm>
        </p:spPr>
        <p:txBody>
          <a:bodyPr>
            <a:normAutofit/>
          </a:bodyPr>
          <a:lstStyle/>
          <a:p>
            <a:pPr marL="514350" indent="-514350">
              <a:buFont typeface="+mj-lt"/>
              <a:buAutoNum type="arabicPeriod"/>
            </a:pPr>
            <a:r>
              <a:rPr lang="en-US" b="1" dirty="0"/>
              <a:t>KEBUTUHAN DUNIA :</a:t>
            </a:r>
          </a:p>
          <a:p>
            <a:pPr lvl="1"/>
            <a:r>
              <a:rPr lang="en-US" dirty="0" err="1"/>
              <a:t>Pertimbangkan</a:t>
            </a:r>
            <a:r>
              <a:rPr lang="en-US" dirty="0"/>
              <a:t> </a:t>
            </a:r>
            <a:r>
              <a:rPr lang="en-US" dirty="0" err="1"/>
              <a:t>apa</a:t>
            </a:r>
            <a:r>
              <a:rPr lang="en-US" dirty="0"/>
              <a:t> yang </a:t>
            </a:r>
            <a:r>
              <a:rPr lang="en-US" dirty="0" err="1"/>
              <a:t>dibutuhkan</a:t>
            </a:r>
            <a:r>
              <a:rPr lang="en-US" dirty="0"/>
              <a:t> dunia ?</a:t>
            </a:r>
          </a:p>
          <a:p>
            <a:pPr marL="514350" indent="-514350">
              <a:buFont typeface="+mj-lt"/>
              <a:buAutoNum type="arabicPeriod" startAt="2"/>
            </a:pPr>
            <a:r>
              <a:rPr lang="en-US" b="1" dirty="0" err="1"/>
              <a:t>Ketrampilan</a:t>
            </a:r>
            <a:r>
              <a:rPr lang="en-US" b="1" dirty="0"/>
              <a:t> </a:t>
            </a:r>
            <a:r>
              <a:rPr lang="en-US" b="1" dirty="0" err="1"/>
              <a:t>anda</a:t>
            </a:r>
            <a:r>
              <a:rPr lang="en-US" b="1" dirty="0"/>
              <a:t> ?</a:t>
            </a:r>
          </a:p>
          <a:p>
            <a:pPr lvl="1"/>
            <a:r>
              <a:rPr lang="en-US" dirty="0" err="1"/>
              <a:t>Apa</a:t>
            </a:r>
            <a:r>
              <a:rPr lang="en-US" dirty="0"/>
              <a:t> </a:t>
            </a:r>
            <a:r>
              <a:rPr lang="en-US" dirty="0" err="1"/>
              <a:t>ketrampilan</a:t>
            </a:r>
            <a:r>
              <a:rPr lang="en-US" dirty="0"/>
              <a:t>  </a:t>
            </a:r>
            <a:r>
              <a:rPr lang="en-US" dirty="0" err="1"/>
              <a:t>anda</a:t>
            </a:r>
            <a:r>
              <a:rPr lang="en-US" dirty="0"/>
              <a:t> dan </a:t>
            </a:r>
            <a:r>
              <a:rPr lang="en-US" dirty="0" err="1"/>
              <a:t>pemberian</a:t>
            </a:r>
            <a:r>
              <a:rPr lang="en-US" dirty="0"/>
              <a:t> </a:t>
            </a:r>
            <a:r>
              <a:rPr lang="en-US" dirty="0" err="1"/>
              <a:t>Tuhan</a:t>
            </a:r>
            <a:r>
              <a:rPr lang="en-US" dirty="0"/>
              <a:t> </a:t>
            </a:r>
            <a:r>
              <a:rPr lang="en-US" dirty="0" err="1"/>
              <a:t>untuk</a:t>
            </a:r>
            <a:r>
              <a:rPr lang="en-US" dirty="0"/>
              <a:t> </a:t>
            </a:r>
            <a:r>
              <a:rPr lang="en-US" dirty="0" err="1"/>
              <a:t>anda</a:t>
            </a:r>
            <a:r>
              <a:rPr lang="en-US" dirty="0"/>
              <a:t> ?</a:t>
            </a:r>
          </a:p>
          <a:p>
            <a:pPr marL="514350" indent="-514350">
              <a:buFont typeface="+mj-lt"/>
              <a:buAutoNum type="arabicPeriod" startAt="2"/>
            </a:pPr>
            <a:r>
              <a:rPr lang="en-US" b="1" dirty="0"/>
              <a:t>Your  </a:t>
            </a:r>
            <a:r>
              <a:rPr lang="en-US" b="1" dirty="0" err="1"/>
              <a:t>desiree</a:t>
            </a:r>
            <a:r>
              <a:rPr lang="en-US" b="1" dirty="0"/>
              <a:t>…. </a:t>
            </a:r>
            <a:r>
              <a:rPr lang="en-US" b="1" dirty="0" err="1"/>
              <a:t>Keinginan</a:t>
            </a:r>
            <a:r>
              <a:rPr lang="en-US" b="1" dirty="0"/>
              <a:t>…MIMPI :</a:t>
            </a:r>
          </a:p>
          <a:p>
            <a:pPr lvl="1"/>
            <a:r>
              <a:rPr lang="en-US" dirty="0" err="1"/>
              <a:t>Keinginan</a:t>
            </a:r>
            <a:r>
              <a:rPr lang="en-US" dirty="0"/>
              <a:t> </a:t>
            </a:r>
            <a:r>
              <a:rPr lang="en-US" dirty="0" err="1"/>
              <a:t>keinginan</a:t>
            </a:r>
            <a:r>
              <a:rPr lang="en-US" dirty="0"/>
              <a:t> mu </a:t>
            </a:r>
            <a:r>
              <a:rPr lang="en-US" dirty="0" err="1"/>
              <a:t>terdalam</a:t>
            </a:r>
            <a:r>
              <a:rPr lang="en-US" dirty="0"/>
              <a:t> ( req  maturity )</a:t>
            </a:r>
          </a:p>
        </p:txBody>
      </p:sp>
      <p:pic>
        <p:nvPicPr>
          <p:cNvPr id="4" name="Picture 3">
            <a:extLst>
              <a:ext uri="{FF2B5EF4-FFF2-40B4-BE49-F238E27FC236}">
                <a16:creationId xmlns:a16="http://schemas.microsoft.com/office/drawing/2014/main" id="{9D8A70F1-FCC5-41D9-98BB-F9299FE4B69F}"/>
              </a:ext>
            </a:extLst>
          </p:cNvPr>
          <p:cNvPicPr>
            <a:picLocks noChangeAspect="1"/>
          </p:cNvPicPr>
          <p:nvPr/>
        </p:nvPicPr>
        <p:blipFill>
          <a:blip r:embed="rId2"/>
          <a:stretch>
            <a:fillRect/>
          </a:stretch>
        </p:blipFill>
        <p:spPr>
          <a:xfrm>
            <a:off x="751115" y="1562878"/>
            <a:ext cx="5606143" cy="1431028"/>
          </a:xfrm>
          <a:prstGeom prst="rect">
            <a:avLst/>
          </a:prstGeom>
        </p:spPr>
      </p:pic>
      <p:pic>
        <p:nvPicPr>
          <p:cNvPr id="6" name="Picture 5">
            <a:extLst>
              <a:ext uri="{FF2B5EF4-FFF2-40B4-BE49-F238E27FC236}">
                <a16:creationId xmlns:a16="http://schemas.microsoft.com/office/drawing/2014/main" id="{76F284FC-9C71-42B0-9F60-3566735B9BEC}"/>
              </a:ext>
            </a:extLst>
          </p:cNvPr>
          <p:cNvPicPr>
            <a:picLocks noChangeAspect="1"/>
          </p:cNvPicPr>
          <p:nvPr/>
        </p:nvPicPr>
        <p:blipFill rotWithShape="1">
          <a:blip r:embed="rId3"/>
          <a:srcRect t="16117" b="13643"/>
          <a:stretch/>
        </p:blipFill>
        <p:spPr>
          <a:xfrm>
            <a:off x="1273628" y="3131591"/>
            <a:ext cx="4234543" cy="1359384"/>
          </a:xfrm>
          <a:prstGeom prst="rect">
            <a:avLst/>
          </a:prstGeom>
        </p:spPr>
      </p:pic>
      <p:pic>
        <p:nvPicPr>
          <p:cNvPr id="7" name="Picture 6">
            <a:extLst>
              <a:ext uri="{FF2B5EF4-FFF2-40B4-BE49-F238E27FC236}">
                <a16:creationId xmlns:a16="http://schemas.microsoft.com/office/drawing/2014/main" id="{877B504E-35E9-41A3-A01C-B9E2827FA521}"/>
              </a:ext>
            </a:extLst>
          </p:cNvPr>
          <p:cNvPicPr>
            <a:picLocks noChangeAspect="1"/>
          </p:cNvPicPr>
          <p:nvPr/>
        </p:nvPicPr>
        <p:blipFill>
          <a:blip r:embed="rId4"/>
          <a:stretch>
            <a:fillRect/>
          </a:stretch>
        </p:blipFill>
        <p:spPr>
          <a:xfrm>
            <a:off x="1817916" y="4517411"/>
            <a:ext cx="4539342" cy="1583800"/>
          </a:xfrm>
          <a:prstGeom prst="rect">
            <a:avLst/>
          </a:prstGeom>
        </p:spPr>
      </p:pic>
    </p:spTree>
    <p:extLst>
      <p:ext uri="{BB962C8B-B14F-4D97-AF65-F5344CB8AC3E}">
        <p14:creationId xmlns:p14="http://schemas.microsoft.com/office/powerpoint/2010/main" val="137664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B945F2-248B-8913-8FA5-4809407D05ED}"/>
              </a:ext>
            </a:extLst>
          </p:cNvPr>
          <p:cNvSpPr>
            <a:spLocks noGrp="1"/>
          </p:cNvSpPr>
          <p:nvPr>
            <p:ph type="title"/>
          </p:nvPr>
        </p:nvSpPr>
        <p:spPr>
          <a:xfrm>
            <a:off x="524741" y="620392"/>
            <a:ext cx="3808268" cy="5504688"/>
          </a:xfrm>
        </p:spPr>
        <p:txBody>
          <a:bodyPr>
            <a:normAutofit/>
          </a:bodyPr>
          <a:lstStyle/>
          <a:p>
            <a:r>
              <a:rPr lang="en-US" sz="4700">
                <a:solidFill>
                  <a:schemeClr val="bg1"/>
                </a:solidFill>
              </a:rPr>
              <a:t>Pertimbangan untuk pengusaha Kristen dan bidang usaha ….</a:t>
            </a:r>
          </a:p>
        </p:txBody>
      </p:sp>
      <p:graphicFrame>
        <p:nvGraphicFramePr>
          <p:cNvPr id="5" name="Content Placeholder 2">
            <a:extLst>
              <a:ext uri="{FF2B5EF4-FFF2-40B4-BE49-F238E27FC236}">
                <a16:creationId xmlns:a16="http://schemas.microsoft.com/office/drawing/2014/main" id="{EF54073F-67D9-9749-5E7F-C91E697D1236}"/>
              </a:ext>
            </a:extLst>
          </p:cNvPr>
          <p:cNvGraphicFramePr>
            <a:graphicFrameLocks noGrp="1"/>
          </p:cNvGraphicFramePr>
          <p:nvPr>
            <p:ph idx="1"/>
            <p:extLst>
              <p:ext uri="{D42A27DB-BD31-4B8C-83A1-F6EECF244321}">
                <p14:modId xmlns:p14="http://schemas.microsoft.com/office/powerpoint/2010/main" val="3481589995"/>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5964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6BF3-3F0B-10A6-D060-B2EEC5CC5A25}"/>
              </a:ext>
            </a:extLst>
          </p:cNvPr>
          <p:cNvSpPr>
            <a:spLocks noGrp="1"/>
          </p:cNvSpPr>
          <p:nvPr>
            <p:ph type="title"/>
          </p:nvPr>
        </p:nvSpPr>
        <p:spPr>
          <a:xfrm>
            <a:off x="609600" y="274638"/>
            <a:ext cx="6931965" cy="1143000"/>
          </a:xfrm>
        </p:spPr>
        <p:txBody>
          <a:bodyPr>
            <a:normAutofit fontScale="90000"/>
          </a:bodyPr>
          <a:lstStyle/>
          <a:p>
            <a:r>
              <a:rPr lang="en-US" dirty="0" err="1"/>
              <a:t>Mengenali</a:t>
            </a:r>
            <a:r>
              <a:rPr lang="en-US" dirty="0"/>
              <a:t> SANDBOX </a:t>
            </a:r>
            <a:r>
              <a:rPr lang="en-US" dirty="0" err="1"/>
              <a:t>anda</a:t>
            </a:r>
            <a:endParaRPr lang="en-US" dirty="0"/>
          </a:p>
        </p:txBody>
      </p:sp>
      <p:sp>
        <p:nvSpPr>
          <p:cNvPr id="3" name="Content Placeholder 2">
            <a:extLst>
              <a:ext uri="{FF2B5EF4-FFF2-40B4-BE49-F238E27FC236}">
                <a16:creationId xmlns:a16="http://schemas.microsoft.com/office/drawing/2014/main" id="{55F5E168-6D97-AEF2-7E4C-E85F347BCDBC}"/>
              </a:ext>
            </a:extLst>
          </p:cNvPr>
          <p:cNvSpPr>
            <a:spLocks noGrp="1"/>
          </p:cNvSpPr>
          <p:nvPr>
            <p:ph idx="1"/>
          </p:nvPr>
        </p:nvSpPr>
        <p:spPr>
          <a:xfrm>
            <a:off x="367862" y="1311214"/>
            <a:ext cx="6931965" cy="4709160"/>
          </a:xfrm>
        </p:spPr>
        <p:txBody>
          <a:bodyPr>
            <a:normAutofit/>
          </a:bodyPr>
          <a:lstStyle/>
          <a:p>
            <a:pPr marL="137160" indent="0">
              <a:buNone/>
            </a:pPr>
            <a:r>
              <a:rPr lang="en-US" dirty="0" err="1">
                <a:solidFill>
                  <a:schemeClr val="tx1">
                    <a:lumMod val="95000"/>
                  </a:schemeClr>
                </a:solidFill>
                <a:effectLst>
                  <a:outerShdw blurRad="38100" dist="38100" dir="2700000" algn="tl">
                    <a:srgbClr val="000000">
                      <a:alpha val="43137"/>
                    </a:srgbClr>
                  </a:outerShdw>
                </a:effectLst>
              </a:rPr>
              <a:t>Suatu</a:t>
            </a:r>
            <a:r>
              <a:rPr lang="en-US" dirty="0">
                <a:solidFill>
                  <a:schemeClr val="tx1">
                    <a:lumMod val="95000"/>
                  </a:schemeClr>
                </a:solidFill>
                <a:effectLst>
                  <a:outerShdw blurRad="38100" dist="38100" dir="2700000" algn="tl">
                    <a:srgbClr val="000000">
                      <a:alpha val="43137"/>
                    </a:srgbClr>
                  </a:outerShdw>
                </a:effectLst>
              </a:rPr>
              <a:t> </a:t>
            </a:r>
            <a:r>
              <a:rPr lang="en-US" dirty="0" err="1">
                <a:solidFill>
                  <a:schemeClr val="tx1">
                    <a:lumMod val="95000"/>
                  </a:schemeClr>
                </a:solidFill>
                <a:effectLst>
                  <a:outerShdw blurRad="38100" dist="38100" dir="2700000" algn="tl">
                    <a:srgbClr val="000000">
                      <a:alpha val="43137"/>
                    </a:srgbClr>
                  </a:outerShdw>
                </a:effectLst>
              </a:rPr>
              <a:t>gabungan</a:t>
            </a:r>
            <a:r>
              <a:rPr lang="en-US" dirty="0">
                <a:solidFill>
                  <a:schemeClr val="tx1">
                    <a:lumMod val="95000"/>
                  </a:schemeClr>
                </a:solidFill>
                <a:effectLst>
                  <a:outerShdw blurRad="38100" dist="38100" dir="2700000" algn="tl">
                    <a:srgbClr val="000000">
                      <a:alpha val="43137"/>
                    </a:srgbClr>
                  </a:outerShdw>
                </a:effectLst>
              </a:rPr>
              <a:t> </a:t>
            </a:r>
            <a:r>
              <a:rPr lang="en-US" dirty="0" err="1">
                <a:solidFill>
                  <a:schemeClr val="tx1">
                    <a:lumMod val="95000"/>
                  </a:schemeClr>
                </a:solidFill>
                <a:effectLst>
                  <a:outerShdw blurRad="38100" dist="38100" dir="2700000" algn="tl">
                    <a:srgbClr val="000000">
                      <a:alpha val="43137"/>
                    </a:srgbClr>
                  </a:outerShdw>
                </a:effectLst>
              </a:rPr>
              <a:t>dari</a:t>
            </a:r>
            <a:r>
              <a:rPr lang="en-US" dirty="0">
                <a:solidFill>
                  <a:schemeClr val="tx1">
                    <a:lumMod val="95000"/>
                  </a:schemeClr>
                </a:solidFill>
                <a:effectLst>
                  <a:outerShdw blurRad="38100" dist="38100" dir="2700000" algn="tl">
                    <a:srgbClr val="000000">
                      <a:alpha val="43137"/>
                    </a:srgbClr>
                  </a:outerShdw>
                </a:effectLst>
              </a:rPr>
              <a:t> area, </a:t>
            </a:r>
            <a:r>
              <a:rPr lang="en-US" dirty="0" err="1">
                <a:solidFill>
                  <a:schemeClr val="tx1">
                    <a:lumMod val="95000"/>
                  </a:schemeClr>
                </a:solidFill>
                <a:effectLst>
                  <a:outerShdw blurRad="38100" dist="38100" dir="2700000" algn="tl">
                    <a:srgbClr val="000000">
                      <a:alpha val="43137"/>
                    </a:srgbClr>
                  </a:outerShdw>
                </a:effectLst>
              </a:rPr>
              <a:t>kompensi</a:t>
            </a:r>
            <a:r>
              <a:rPr lang="en-US" dirty="0">
                <a:solidFill>
                  <a:schemeClr val="tx1">
                    <a:lumMod val="95000"/>
                  </a:schemeClr>
                </a:solidFill>
                <a:effectLst>
                  <a:outerShdw blurRad="38100" dist="38100" dir="2700000" algn="tl">
                    <a:srgbClr val="000000">
                      <a:alpha val="43137"/>
                    </a:srgbClr>
                  </a:outerShdw>
                </a:effectLst>
              </a:rPr>
              <a:t>, </a:t>
            </a:r>
            <a:r>
              <a:rPr lang="en-US" dirty="0" err="1">
                <a:solidFill>
                  <a:schemeClr val="tx1">
                    <a:lumMod val="95000"/>
                  </a:schemeClr>
                </a:solidFill>
                <a:effectLst>
                  <a:outerShdw blurRad="38100" dist="38100" dir="2700000" algn="tl">
                    <a:srgbClr val="000000">
                      <a:alpha val="43137"/>
                    </a:srgbClr>
                  </a:outerShdw>
                </a:effectLst>
              </a:rPr>
              <a:t>minat</a:t>
            </a:r>
            <a:r>
              <a:rPr lang="en-US" dirty="0">
                <a:solidFill>
                  <a:schemeClr val="tx1">
                    <a:lumMod val="95000"/>
                  </a:schemeClr>
                </a:solidFill>
                <a:effectLst>
                  <a:outerShdw blurRad="38100" dist="38100" dir="2700000" algn="tl">
                    <a:srgbClr val="000000">
                      <a:alpha val="43137"/>
                    </a:srgbClr>
                  </a:outerShdw>
                </a:effectLst>
              </a:rPr>
              <a:t>, </a:t>
            </a:r>
            <a:r>
              <a:rPr lang="en-US" dirty="0" err="1">
                <a:solidFill>
                  <a:schemeClr val="tx1">
                    <a:lumMod val="95000"/>
                  </a:schemeClr>
                </a:solidFill>
                <a:effectLst>
                  <a:outerShdw blurRad="38100" dist="38100" dir="2700000" algn="tl">
                    <a:srgbClr val="000000">
                      <a:alpha val="43137"/>
                    </a:srgbClr>
                  </a:outerShdw>
                </a:effectLst>
              </a:rPr>
              <a:t>keahlian</a:t>
            </a:r>
            <a:r>
              <a:rPr lang="en-US" dirty="0">
                <a:solidFill>
                  <a:schemeClr val="tx1">
                    <a:lumMod val="95000"/>
                  </a:schemeClr>
                </a:solidFill>
                <a:effectLst>
                  <a:outerShdw blurRad="38100" dist="38100" dir="2700000" algn="tl">
                    <a:srgbClr val="000000">
                      <a:alpha val="43137"/>
                    </a:srgbClr>
                  </a:outerShdw>
                </a:effectLst>
              </a:rPr>
              <a:t> dan </a:t>
            </a:r>
            <a:r>
              <a:rPr lang="en-US" dirty="0" err="1">
                <a:solidFill>
                  <a:schemeClr val="tx1">
                    <a:lumMod val="95000"/>
                  </a:schemeClr>
                </a:solidFill>
                <a:effectLst>
                  <a:outerShdw blurRad="38100" dist="38100" dir="2700000" algn="tl">
                    <a:srgbClr val="000000">
                      <a:alpha val="43137"/>
                    </a:srgbClr>
                  </a:outerShdw>
                </a:effectLst>
              </a:rPr>
              <a:t>lainnya</a:t>
            </a:r>
            <a:r>
              <a:rPr lang="en-US" dirty="0">
                <a:solidFill>
                  <a:schemeClr val="tx1">
                    <a:lumMod val="95000"/>
                  </a:schemeClr>
                </a:solidFill>
                <a:effectLst>
                  <a:outerShdw blurRad="38100" dist="38100" dir="2700000" algn="tl">
                    <a:srgbClr val="000000">
                      <a:alpha val="43137"/>
                    </a:srgbClr>
                  </a:outerShdw>
                </a:effectLst>
              </a:rPr>
              <a:t> yang </a:t>
            </a:r>
            <a:r>
              <a:rPr lang="en-US" dirty="0" err="1">
                <a:solidFill>
                  <a:schemeClr val="tx1">
                    <a:lumMod val="95000"/>
                  </a:schemeClr>
                </a:solidFill>
                <a:effectLst>
                  <a:outerShdw blurRad="38100" dist="38100" dir="2700000" algn="tl">
                    <a:srgbClr val="000000">
                      <a:alpha val="43137"/>
                    </a:srgbClr>
                  </a:outerShdw>
                </a:effectLst>
              </a:rPr>
              <a:t>mencerminkan</a:t>
            </a:r>
            <a:r>
              <a:rPr lang="en-US" dirty="0">
                <a:solidFill>
                  <a:schemeClr val="tx1">
                    <a:lumMod val="95000"/>
                  </a:schemeClr>
                </a:solidFill>
                <a:effectLst>
                  <a:outerShdw blurRad="38100" dist="38100" dir="2700000" algn="tl">
                    <a:srgbClr val="000000">
                      <a:alpha val="43137"/>
                    </a:srgbClr>
                  </a:outerShdw>
                </a:effectLst>
              </a:rPr>
              <a:t> </a:t>
            </a:r>
            <a:r>
              <a:rPr lang="en-US" dirty="0" err="1">
                <a:solidFill>
                  <a:schemeClr val="tx1">
                    <a:lumMod val="95000"/>
                  </a:schemeClr>
                </a:solidFill>
                <a:effectLst>
                  <a:outerShdw blurRad="38100" dist="38100" dir="2700000" algn="tl">
                    <a:srgbClr val="000000">
                      <a:alpha val="43137"/>
                    </a:srgbClr>
                  </a:outerShdw>
                </a:effectLst>
              </a:rPr>
              <a:t>diri</a:t>
            </a:r>
            <a:r>
              <a:rPr lang="en-US" dirty="0">
                <a:solidFill>
                  <a:schemeClr val="tx1">
                    <a:lumMod val="95000"/>
                  </a:schemeClr>
                </a:solidFill>
                <a:effectLst>
                  <a:outerShdw blurRad="38100" dist="38100" dir="2700000" algn="tl">
                    <a:srgbClr val="000000">
                      <a:alpha val="43137"/>
                    </a:srgbClr>
                  </a:outerShdw>
                </a:effectLst>
              </a:rPr>
              <a:t> </a:t>
            </a:r>
            <a:r>
              <a:rPr lang="en-US" dirty="0" err="1">
                <a:solidFill>
                  <a:schemeClr val="tx1">
                    <a:lumMod val="95000"/>
                  </a:schemeClr>
                </a:solidFill>
                <a:effectLst>
                  <a:outerShdw blurRad="38100" dist="38100" dir="2700000" algn="tl">
                    <a:srgbClr val="000000">
                      <a:alpha val="43137"/>
                    </a:srgbClr>
                  </a:outerShdw>
                </a:effectLst>
              </a:rPr>
              <a:t>untuk</a:t>
            </a:r>
            <a:r>
              <a:rPr lang="en-US" dirty="0">
                <a:solidFill>
                  <a:schemeClr val="tx1">
                    <a:lumMod val="95000"/>
                  </a:schemeClr>
                </a:solidFill>
                <a:effectLst>
                  <a:outerShdw blurRad="38100" dist="38100" dir="2700000" algn="tl">
                    <a:srgbClr val="000000">
                      <a:alpha val="43137"/>
                    </a:srgbClr>
                  </a:outerShdw>
                </a:effectLst>
              </a:rPr>
              <a:t> </a:t>
            </a:r>
            <a:r>
              <a:rPr lang="en-US" dirty="0" err="1">
                <a:solidFill>
                  <a:schemeClr val="tx1">
                    <a:lumMod val="95000"/>
                  </a:schemeClr>
                </a:solidFill>
                <a:effectLst>
                  <a:outerShdw blurRad="38100" dist="38100" dir="2700000" algn="tl">
                    <a:srgbClr val="000000">
                      <a:alpha val="43137"/>
                    </a:srgbClr>
                  </a:outerShdw>
                </a:effectLst>
              </a:rPr>
              <a:t>memulai</a:t>
            </a:r>
            <a:r>
              <a:rPr lang="en-US" dirty="0">
                <a:solidFill>
                  <a:schemeClr val="tx1">
                    <a:lumMod val="95000"/>
                  </a:schemeClr>
                </a:solidFill>
                <a:effectLst>
                  <a:outerShdw blurRad="38100" dist="38100" dir="2700000" algn="tl">
                    <a:srgbClr val="000000">
                      <a:alpha val="43137"/>
                    </a:srgbClr>
                  </a:outerShdw>
                </a:effectLst>
              </a:rPr>
              <a:t> </a:t>
            </a:r>
            <a:r>
              <a:rPr lang="en-US" dirty="0" err="1">
                <a:solidFill>
                  <a:schemeClr val="tx1">
                    <a:lumMod val="95000"/>
                  </a:schemeClr>
                </a:solidFill>
                <a:effectLst>
                  <a:outerShdw blurRad="38100" dist="38100" dir="2700000" algn="tl">
                    <a:srgbClr val="000000">
                      <a:alpha val="43137"/>
                    </a:srgbClr>
                  </a:outerShdw>
                </a:effectLst>
              </a:rPr>
              <a:t>bisnis</a:t>
            </a:r>
            <a:r>
              <a:rPr lang="en-US" dirty="0">
                <a:solidFill>
                  <a:schemeClr val="tx1">
                    <a:lumMod val="95000"/>
                  </a:schemeClr>
                </a:solidFill>
                <a:effectLst>
                  <a:outerShdw blurRad="38100" dist="38100" dir="2700000" algn="tl">
                    <a:srgbClr val="000000">
                      <a:alpha val="43137"/>
                    </a:srgbClr>
                  </a:outerShdw>
                </a:effectLst>
              </a:rPr>
              <a:t> ( a set of factor which I’m good on it ).</a:t>
            </a:r>
          </a:p>
          <a:p>
            <a:pPr lvl="1"/>
            <a:r>
              <a:rPr lang="en-US" dirty="0" err="1"/>
              <a:t>Kompetensi</a:t>
            </a:r>
            <a:r>
              <a:rPr lang="en-US" dirty="0"/>
              <a:t>, </a:t>
            </a:r>
            <a:r>
              <a:rPr lang="en-US" dirty="0" err="1"/>
              <a:t>keahlian</a:t>
            </a:r>
            <a:r>
              <a:rPr lang="en-US" dirty="0"/>
              <a:t>, </a:t>
            </a:r>
            <a:r>
              <a:rPr lang="en-US" dirty="0" err="1"/>
              <a:t>bakat</a:t>
            </a:r>
            <a:r>
              <a:rPr lang="en-US" dirty="0"/>
              <a:t>.</a:t>
            </a:r>
          </a:p>
          <a:p>
            <a:pPr lvl="1"/>
            <a:r>
              <a:rPr lang="en-US" dirty="0"/>
              <a:t> Pendidikan dan </a:t>
            </a:r>
            <a:r>
              <a:rPr lang="en-US" dirty="0" err="1"/>
              <a:t>keilmuan</a:t>
            </a:r>
            <a:r>
              <a:rPr lang="en-US" dirty="0"/>
              <a:t> </a:t>
            </a:r>
            <a:r>
              <a:rPr lang="en-US" dirty="0" err="1"/>
              <a:t>saya</a:t>
            </a:r>
            <a:r>
              <a:rPr lang="en-US" dirty="0"/>
              <a:t>.</a:t>
            </a:r>
          </a:p>
          <a:p>
            <a:pPr lvl="1"/>
            <a:r>
              <a:rPr lang="en-US" dirty="0" err="1"/>
              <a:t>Profesi</a:t>
            </a:r>
            <a:r>
              <a:rPr lang="en-US" dirty="0"/>
              <a:t>, hobby dan </a:t>
            </a:r>
            <a:r>
              <a:rPr lang="en-US" dirty="0" err="1"/>
              <a:t>minat</a:t>
            </a:r>
            <a:r>
              <a:rPr lang="en-US" dirty="0"/>
              <a:t>.</a:t>
            </a:r>
          </a:p>
          <a:p>
            <a:pPr lvl="1"/>
            <a:r>
              <a:rPr lang="en-US" dirty="0"/>
              <a:t>Geography</a:t>
            </a:r>
          </a:p>
          <a:p>
            <a:pPr lvl="1"/>
            <a:r>
              <a:rPr lang="en-US" dirty="0" err="1"/>
              <a:t>Turunan</a:t>
            </a:r>
            <a:r>
              <a:rPr lang="en-US" dirty="0"/>
              <a:t>, </a:t>
            </a:r>
            <a:r>
              <a:rPr lang="en-US" dirty="0" err="1"/>
              <a:t>warisan</a:t>
            </a:r>
            <a:r>
              <a:rPr lang="en-US" dirty="0"/>
              <a:t>.</a:t>
            </a:r>
          </a:p>
          <a:p>
            <a:pPr lvl="1"/>
            <a:r>
              <a:rPr lang="en-US" dirty="0"/>
              <a:t>Bisa </a:t>
            </a:r>
            <a:r>
              <a:rPr lang="en-US" dirty="0" err="1"/>
              <a:t>lakukan</a:t>
            </a:r>
            <a:r>
              <a:rPr lang="en-US" dirty="0"/>
              <a:t>, dan </a:t>
            </a:r>
            <a:r>
              <a:rPr lang="en-US" dirty="0" err="1"/>
              <a:t>bagian</a:t>
            </a:r>
            <a:r>
              <a:rPr lang="en-US" dirty="0"/>
              <a:t> </a:t>
            </a:r>
            <a:r>
              <a:rPr lang="en-US" dirty="0" err="1"/>
              <a:t>dari</a:t>
            </a:r>
            <a:r>
              <a:rPr lang="en-US" dirty="0"/>
              <a:t> </a:t>
            </a:r>
            <a:r>
              <a:rPr lang="en-US" dirty="0" err="1"/>
              <a:t>keseharian</a:t>
            </a:r>
            <a:r>
              <a:rPr lang="en-US" dirty="0"/>
              <a:t>.</a:t>
            </a:r>
          </a:p>
          <a:p>
            <a:endParaRPr lang="en-US" dirty="0"/>
          </a:p>
          <a:p>
            <a:endParaRPr lang="en-US" dirty="0"/>
          </a:p>
        </p:txBody>
      </p:sp>
      <p:pic>
        <p:nvPicPr>
          <p:cNvPr id="4" name="Picture 3">
            <a:extLst>
              <a:ext uri="{FF2B5EF4-FFF2-40B4-BE49-F238E27FC236}">
                <a16:creationId xmlns:a16="http://schemas.microsoft.com/office/drawing/2014/main" id="{6D92D17A-CD3C-43E9-758C-B2A74264ED98}"/>
              </a:ext>
            </a:extLst>
          </p:cNvPr>
          <p:cNvPicPr>
            <a:picLocks noChangeAspect="1"/>
          </p:cNvPicPr>
          <p:nvPr/>
        </p:nvPicPr>
        <p:blipFill>
          <a:blip r:embed="rId2"/>
          <a:stretch>
            <a:fillRect/>
          </a:stretch>
        </p:blipFill>
        <p:spPr>
          <a:xfrm>
            <a:off x="6264166" y="1789267"/>
            <a:ext cx="5318234" cy="5407490"/>
          </a:xfrm>
          <a:prstGeom prst="rect">
            <a:avLst/>
          </a:prstGeom>
        </p:spPr>
      </p:pic>
      <p:pic>
        <p:nvPicPr>
          <p:cNvPr id="5" name="Picture 4">
            <a:extLst>
              <a:ext uri="{FF2B5EF4-FFF2-40B4-BE49-F238E27FC236}">
                <a16:creationId xmlns:a16="http://schemas.microsoft.com/office/drawing/2014/main" id="{618830D4-C8CC-D738-8824-741478F9991C}"/>
              </a:ext>
            </a:extLst>
          </p:cNvPr>
          <p:cNvPicPr>
            <a:picLocks noChangeAspect="1"/>
          </p:cNvPicPr>
          <p:nvPr/>
        </p:nvPicPr>
        <p:blipFill>
          <a:blip r:embed="rId3"/>
          <a:stretch>
            <a:fillRect/>
          </a:stretch>
        </p:blipFill>
        <p:spPr>
          <a:xfrm>
            <a:off x="8221151" y="228073"/>
            <a:ext cx="3001035" cy="2166283"/>
          </a:xfrm>
          <a:prstGeom prst="rect">
            <a:avLst/>
          </a:prstGeom>
          <a:ln>
            <a:noFill/>
          </a:ln>
          <a:effectLst>
            <a:softEdge rad="112500"/>
          </a:effectLst>
        </p:spPr>
      </p:pic>
    </p:spTree>
    <p:extLst>
      <p:ext uri="{BB962C8B-B14F-4D97-AF65-F5344CB8AC3E}">
        <p14:creationId xmlns:p14="http://schemas.microsoft.com/office/powerpoint/2010/main" val="3436259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766" y="-85392"/>
            <a:ext cx="7391400" cy="914400"/>
          </a:xfrm>
        </p:spPr>
        <p:txBody>
          <a:bodyPr>
            <a:normAutofit fontScale="90000"/>
          </a:bodyPr>
          <a:lstStyle/>
          <a:p>
            <a:r>
              <a:rPr lang="en-US" dirty="0"/>
              <a:t> </a:t>
            </a:r>
            <a:r>
              <a:rPr lang="en-US" sz="2000" dirty="0"/>
              <a:t>SANDBOX </a:t>
            </a:r>
            <a:r>
              <a:rPr lang="en-US" sz="2000" dirty="0" err="1"/>
              <a:t>saya</a:t>
            </a:r>
            <a:r>
              <a:rPr lang="en-US" sz="2000" dirty="0"/>
              <a:t> </a:t>
            </a:r>
            <a:r>
              <a:rPr lang="en-US" sz="2000" dirty="0" err="1"/>
              <a:t>dan</a:t>
            </a:r>
            <a:r>
              <a:rPr lang="en-US" sz="2000" dirty="0"/>
              <a:t> </a:t>
            </a:r>
            <a:r>
              <a:rPr lang="en-US" sz="2000" dirty="0" err="1"/>
              <a:t>Pilihan</a:t>
            </a:r>
            <a:r>
              <a:rPr lang="en-US" sz="2000" dirty="0"/>
              <a:t> </a:t>
            </a:r>
            <a:r>
              <a:rPr lang="en-US" sz="2000" dirty="0" err="1"/>
              <a:t>saat</a:t>
            </a:r>
            <a:r>
              <a:rPr lang="en-US" sz="2000" dirty="0"/>
              <a:t> </a:t>
            </a:r>
            <a:r>
              <a:rPr lang="en-US" sz="2000" dirty="0" err="1"/>
              <a:t>mau</a:t>
            </a:r>
            <a:r>
              <a:rPr lang="en-US" sz="2000" dirty="0"/>
              <a:t> </a:t>
            </a:r>
            <a:r>
              <a:rPr lang="en-US" sz="2000" dirty="0" err="1"/>
              <a:t>wiraswasta</a:t>
            </a:r>
            <a:r>
              <a:rPr lang="en-US" sz="2000" dirty="0"/>
              <a:t> (1990 – 1995)</a:t>
            </a:r>
            <a:endParaRPr lang="en-US" dirty="0"/>
          </a:p>
        </p:txBody>
      </p:sp>
      <p:pic>
        <p:nvPicPr>
          <p:cNvPr id="4" name="Content Placeholder 3"/>
          <p:cNvPicPr>
            <a:picLocks noGrp="1" noChangeAspect="1"/>
          </p:cNvPicPr>
          <p:nvPr>
            <p:ph idx="1"/>
          </p:nvPr>
        </p:nvPicPr>
        <p:blipFill>
          <a:blip r:embed="rId2"/>
          <a:stretch>
            <a:fillRect/>
          </a:stretch>
        </p:blipFill>
        <p:spPr>
          <a:xfrm>
            <a:off x="3342634" y="4275737"/>
            <a:ext cx="3286105" cy="2275932"/>
          </a:xfrm>
          <a:prstGeom prst="ellipse">
            <a:avLst/>
          </a:prstGeom>
          <a:ln>
            <a:noFill/>
          </a:ln>
          <a:effectLst>
            <a:softEdge rad="112500"/>
          </a:effectLst>
        </p:spPr>
      </p:pic>
      <p:pic>
        <p:nvPicPr>
          <p:cNvPr id="5" name="Picture 4"/>
          <p:cNvPicPr>
            <a:picLocks noChangeAspect="1"/>
          </p:cNvPicPr>
          <p:nvPr/>
        </p:nvPicPr>
        <p:blipFill>
          <a:blip r:embed="rId3"/>
          <a:stretch>
            <a:fillRect/>
          </a:stretch>
        </p:blipFill>
        <p:spPr>
          <a:xfrm>
            <a:off x="5560424" y="3859991"/>
            <a:ext cx="1447800" cy="717092"/>
          </a:xfrm>
          <a:prstGeom prst="rect">
            <a:avLst/>
          </a:prstGeom>
        </p:spPr>
      </p:pic>
      <p:pic>
        <p:nvPicPr>
          <p:cNvPr id="6" name="Picture 5"/>
          <p:cNvPicPr>
            <a:picLocks noChangeAspect="1"/>
          </p:cNvPicPr>
          <p:nvPr/>
        </p:nvPicPr>
        <p:blipFill>
          <a:blip r:embed="rId4"/>
          <a:stretch>
            <a:fillRect/>
          </a:stretch>
        </p:blipFill>
        <p:spPr>
          <a:xfrm>
            <a:off x="6114055" y="5944331"/>
            <a:ext cx="1029368" cy="722094"/>
          </a:xfrm>
          <a:prstGeom prst="rect">
            <a:avLst/>
          </a:prstGeom>
        </p:spPr>
      </p:pic>
      <p:pic>
        <p:nvPicPr>
          <p:cNvPr id="7" name="Picture 6"/>
          <p:cNvPicPr>
            <a:picLocks noChangeAspect="1"/>
          </p:cNvPicPr>
          <p:nvPr/>
        </p:nvPicPr>
        <p:blipFill>
          <a:blip r:embed="rId5"/>
          <a:stretch>
            <a:fillRect/>
          </a:stretch>
        </p:blipFill>
        <p:spPr>
          <a:xfrm>
            <a:off x="6284324" y="4785115"/>
            <a:ext cx="1447800" cy="890954"/>
          </a:xfrm>
          <a:prstGeom prst="rect">
            <a:avLst/>
          </a:prstGeom>
        </p:spPr>
      </p:pic>
      <p:pic>
        <p:nvPicPr>
          <p:cNvPr id="8" name="Picture 7"/>
          <p:cNvPicPr>
            <a:picLocks noChangeAspect="1"/>
          </p:cNvPicPr>
          <p:nvPr/>
        </p:nvPicPr>
        <p:blipFill>
          <a:blip r:embed="rId6"/>
          <a:stretch>
            <a:fillRect/>
          </a:stretch>
        </p:blipFill>
        <p:spPr>
          <a:xfrm>
            <a:off x="505669" y="759654"/>
            <a:ext cx="1754859" cy="13144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p:cNvPicPr>
            <a:picLocks noChangeAspect="1"/>
          </p:cNvPicPr>
          <p:nvPr/>
        </p:nvPicPr>
        <p:blipFill>
          <a:blip r:embed="rId7"/>
          <a:stretch>
            <a:fillRect/>
          </a:stretch>
        </p:blipFill>
        <p:spPr>
          <a:xfrm>
            <a:off x="9259510" y="695842"/>
            <a:ext cx="1754557" cy="1314224"/>
          </a:xfrm>
          <a:prstGeom prst="rect">
            <a:avLst/>
          </a:prstGeom>
        </p:spPr>
      </p:pic>
      <p:sp>
        <p:nvSpPr>
          <p:cNvPr id="10" name="TextBox 9"/>
          <p:cNvSpPr txBox="1"/>
          <p:nvPr/>
        </p:nvSpPr>
        <p:spPr>
          <a:xfrm>
            <a:off x="7975929" y="3728340"/>
            <a:ext cx="3615860" cy="2215991"/>
          </a:xfrm>
          <a:prstGeom prst="rect">
            <a:avLst/>
          </a:prstGeom>
          <a:noFill/>
        </p:spPr>
        <p:txBody>
          <a:bodyPr wrap="square" rtlCol="0">
            <a:spAutoFit/>
          </a:bodyPr>
          <a:lstStyle/>
          <a:p>
            <a:r>
              <a:rPr lang="en-US" dirty="0"/>
              <a:t>Sandbox  </a:t>
            </a:r>
            <a:r>
              <a:rPr lang="en-US" dirty="0" err="1"/>
              <a:t>saya</a:t>
            </a:r>
            <a:r>
              <a:rPr lang="en-US" dirty="0"/>
              <a:t> : </a:t>
            </a:r>
            <a:r>
              <a:rPr lang="en-US" i="1" dirty="0"/>
              <a:t>arena </a:t>
            </a:r>
            <a:r>
              <a:rPr lang="en-US" i="1" dirty="0" err="1"/>
              <a:t>minat</a:t>
            </a:r>
            <a:r>
              <a:rPr lang="en-US" i="1" dirty="0"/>
              <a:t>, </a:t>
            </a:r>
            <a:r>
              <a:rPr lang="en-US" i="1" dirty="0" err="1"/>
              <a:t>kompetensi</a:t>
            </a:r>
            <a:r>
              <a:rPr lang="en-US" i="1" dirty="0"/>
              <a:t>, passion </a:t>
            </a:r>
            <a:r>
              <a:rPr lang="en-US" i="1" dirty="0" err="1"/>
              <a:t>saya</a:t>
            </a:r>
            <a:r>
              <a:rPr lang="en-US" i="1" dirty="0"/>
              <a:t> </a:t>
            </a:r>
            <a:r>
              <a:rPr lang="en-US" dirty="0"/>
              <a:t>:</a:t>
            </a:r>
          </a:p>
          <a:p>
            <a:pPr marL="285750" indent="-285750">
              <a:buFont typeface="Arial" panose="020B0604020202020204" pitchFamily="34" charset="0"/>
              <a:buChar char="•"/>
            </a:pPr>
            <a:r>
              <a:rPr lang="en-US" dirty="0"/>
              <a:t>IT 78 – 85, </a:t>
            </a:r>
            <a:r>
              <a:rPr lang="en-US" sz="1600" dirty="0"/>
              <a:t>Computer graphics, design CAD/CAM, Digital PRINT</a:t>
            </a:r>
          </a:p>
          <a:p>
            <a:pPr marL="285750" indent="-285750">
              <a:buFont typeface="Arial" panose="020B0604020202020204" pitchFamily="34" charset="0"/>
              <a:buChar char="•"/>
            </a:pPr>
            <a:r>
              <a:rPr lang="en-US" dirty="0"/>
              <a:t>Di 2005 : </a:t>
            </a:r>
          </a:p>
          <a:p>
            <a:pPr lvl="1"/>
            <a:r>
              <a:rPr lang="en-US" sz="1600" dirty="0"/>
              <a:t>product design…..</a:t>
            </a:r>
          </a:p>
          <a:p>
            <a:pPr marL="285750" indent="-285750">
              <a:buFont typeface="Arial" panose="020B0604020202020204" pitchFamily="34" charset="0"/>
              <a:buChar char="•"/>
            </a:pPr>
            <a:r>
              <a:rPr lang="en-US" dirty="0"/>
              <a:t>Di 2021-2023 :</a:t>
            </a:r>
            <a:br>
              <a:rPr lang="en-US" sz="1600" dirty="0"/>
            </a:br>
            <a:r>
              <a:rPr lang="en-US" sz="1600" dirty="0" err="1"/>
              <a:t>Ganti</a:t>
            </a:r>
            <a:r>
              <a:rPr lang="en-US" sz="1600" dirty="0"/>
              <a:t> business Model</a:t>
            </a:r>
          </a:p>
        </p:txBody>
      </p:sp>
      <p:pic>
        <p:nvPicPr>
          <p:cNvPr id="3" name="Picture 2"/>
          <p:cNvPicPr>
            <a:picLocks noChangeAspect="1"/>
          </p:cNvPicPr>
          <p:nvPr/>
        </p:nvPicPr>
        <p:blipFill>
          <a:blip r:embed="rId8"/>
          <a:stretch>
            <a:fillRect/>
          </a:stretch>
        </p:blipFill>
        <p:spPr>
          <a:xfrm>
            <a:off x="689708" y="2800734"/>
            <a:ext cx="1620960" cy="10738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p:cNvPicPr>
            <a:picLocks noChangeAspect="1"/>
          </p:cNvPicPr>
          <p:nvPr/>
        </p:nvPicPr>
        <p:blipFill>
          <a:blip r:embed="rId9"/>
          <a:stretch>
            <a:fillRect/>
          </a:stretch>
        </p:blipFill>
        <p:spPr>
          <a:xfrm>
            <a:off x="609113" y="4345000"/>
            <a:ext cx="1224637" cy="8247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11"/>
          <p:cNvPicPr>
            <a:picLocks noChangeAspect="1"/>
          </p:cNvPicPr>
          <p:nvPr/>
        </p:nvPicPr>
        <p:blipFill>
          <a:blip r:embed="rId10"/>
          <a:stretch>
            <a:fillRect/>
          </a:stretch>
        </p:blipFill>
        <p:spPr>
          <a:xfrm>
            <a:off x="7975929" y="2229975"/>
            <a:ext cx="2902238" cy="974912"/>
          </a:xfrm>
          <a:prstGeom prst="rect">
            <a:avLst/>
          </a:prstGeom>
        </p:spPr>
      </p:pic>
      <p:sp>
        <p:nvSpPr>
          <p:cNvPr id="13" name="TextBox 12"/>
          <p:cNvSpPr txBox="1"/>
          <p:nvPr/>
        </p:nvSpPr>
        <p:spPr>
          <a:xfrm>
            <a:off x="2416601" y="2840736"/>
            <a:ext cx="1680024" cy="523220"/>
          </a:xfrm>
          <a:prstGeom prst="rect">
            <a:avLst/>
          </a:prstGeom>
          <a:noFill/>
        </p:spPr>
        <p:txBody>
          <a:bodyPr wrap="square" rtlCol="0">
            <a:spAutoFit/>
          </a:bodyPr>
          <a:lstStyle/>
          <a:p>
            <a:r>
              <a:rPr lang="en-US" sz="1400" dirty="0"/>
              <a:t>Delivery office </a:t>
            </a:r>
            <a:r>
              <a:rPr lang="en-US" sz="1400" dirty="0" err="1"/>
              <a:t>eq</a:t>
            </a:r>
            <a:r>
              <a:rPr lang="en-US" sz="1400" dirty="0"/>
              <a:t>,</a:t>
            </a:r>
          </a:p>
          <a:p>
            <a:r>
              <a:rPr lang="en-US" sz="1400" dirty="0" err="1"/>
              <a:t>Segitiga</a:t>
            </a:r>
            <a:r>
              <a:rPr lang="en-US" sz="1400" dirty="0"/>
              <a:t> EMAS</a:t>
            </a:r>
          </a:p>
        </p:txBody>
      </p:sp>
      <p:sp>
        <p:nvSpPr>
          <p:cNvPr id="14" name="TextBox 13"/>
          <p:cNvSpPr txBox="1"/>
          <p:nvPr/>
        </p:nvSpPr>
        <p:spPr>
          <a:xfrm>
            <a:off x="2509952" y="1149846"/>
            <a:ext cx="1790875" cy="646331"/>
          </a:xfrm>
          <a:prstGeom prst="rect">
            <a:avLst/>
          </a:prstGeom>
          <a:noFill/>
        </p:spPr>
        <p:txBody>
          <a:bodyPr wrap="none" rtlCol="0">
            <a:spAutoFit/>
          </a:bodyPr>
          <a:lstStyle/>
          <a:p>
            <a:r>
              <a:rPr lang="en-US" dirty="0" err="1"/>
              <a:t>Buat</a:t>
            </a:r>
            <a:r>
              <a:rPr lang="en-US" dirty="0"/>
              <a:t> </a:t>
            </a:r>
            <a:r>
              <a:rPr lang="en-US" dirty="0" err="1"/>
              <a:t>tenda</a:t>
            </a:r>
            <a:endParaRPr lang="en-US" dirty="0"/>
          </a:p>
          <a:p>
            <a:r>
              <a:rPr lang="en-US" dirty="0" err="1"/>
              <a:t>Untuk</a:t>
            </a:r>
            <a:r>
              <a:rPr lang="en-US" dirty="0"/>
              <a:t> camping</a:t>
            </a:r>
          </a:p>
        </p:txBody>
      </p:sp>
      <p:sp>
        <p:nvSpPr>
          <p:cNvPr id="15" name="TextBox 14"/>
          <p:cNvSpPr txBox="1"/>
          <p:nvPr/>
        </p:nvSpPr>
        <p:spPr>
          <a:xfrm>
            <a:off x="7266841" y="919691"/>
            <a:ext cx="1834283" cy="1200329"/>
          </a:xfrm>
          <a:prstGeom prst="rect">
            <a:avLst/>
          </a:prstGeom>
          <a:noFill/>
        </p:spPr>
        <p:txBody>
          <a:bodyPr wrap="square" rtlCol="0">
            <a:spAutoFit/>
          </a:bodyPr>
          <a:lstStyle/>
          <a:p>
            <a:r>
              <a:rPr lang="en-US" dirty="0" err="1"/>
              <a:t>Kebun</a:t>
            </a:r>
            <a:r>
              <a:rPr lang="en-US" dirty="0"/>
              <a:t> </a:t>
            </a:r>
            <a:r>
              <a:rPr lang="en-US" dirty="0" err="1"/>
              <a:t>duren</a:t>
            </a:r>
            <a:r>
              <a:rPr lang="en-US" dirty="0"/>
              <a:t> </a:t>
            </a:r>
          </a:p>
          <a:p>
            <a:r>
              <a:rPr lang="en-US" dirty="0"/>
              <a:t>BOGOR </a:t>
            </a:r>
          </a:p>
          <a:p>
            <a:r>
              <a:rPr lang="en-US" dirty="0"/>
              <a:t>Dan </a:t>
            </a:r>
            <a:r>
              <a:rPr lang="en-US" dirty="0" err="1"/>
              <a:t>jasa</a:t>
            </a:r>
            <a:r>
              <a:rPr lang="en-US" dirty="0"/>
              <a:t> </a:t>
            </a:r>
            <a:r>
              <a:rPr lang="en-US" dirty="0" err="1"/>
              <a:t>sewa</a:t>
            </a:r>
            <a:endParaRPr lang="en-US" dirty="0"/>
          </a:p>
          <a:p>
            <a:r>
              <a:rPr lang="en-US" dirty="0" err="1"/>
              <a:t>tanaman</a:t>
            </a:r>
            <a:endParaRPr lang="en-US" dirty="0"/>
          </a:p>
        </p:txBody>
      </p:sp>
    </p:spTree>
    <p:extLst>
      <p:ext uri="{BB962C8B-B14F-4D97-AF65-F5344CB8AC3E}">
        <p14:creationId xmlns:p14="http://schemas.microsoft.com/office/powerpoint/2010/main" val="3031152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3053" y="97150"/>
            <a:ext cx="4648200" cy="914400"/>
          </a:xfrm>
        </p:spPr>
        <p:txBody>
          <a:bodyPr>
            <a:normAutofit fontScale="90000"/>
          </a:bodyPr>
          <a:lstStyle/>
          <a:p>
            <a:r>
              <a:rPr lang="en-US" sz="3200" dirty="0" err="1"/>
              <a:t>Perjalanan</a:t>
            </a:r>
            <a:r>
              <a:rPr lang="en-US" sz="3200" dirty="0"/>
              <a:t> </a:t>
            </a:r>
            <a:r>
              <a:rPr lang="en-US" sz="3200" dirty="0" err="1"/>
              <a:t>Bisnis</a:t>
            </a:r>
            <a:r>
              <a:rPr lang="en-US" sz="3200" dirty="0"/>
              <a:t> </a:t>
            </a:r>
            <a:r>
              <a:rPr lang="en-US" sz="3200" dirty="0" err="1"/>
              <a:t>saya</a:t>
            </a:r>
            <a:endParaRPr lang="en-US" sz="3200" dirty="0"/>
          </a:p>
        </p:txBody>
      </p:sp>
      <p:pic>
        <p:nvPicPr>
          <p:cNvPr id="4" name="Content Placeholder 3"/>
          <p:cNvPicPr>
            <a:picLocks noGrp="1" noChangeAspect="1"/>
          </p:cNvPicPr>
          <p:nvPr>
            <p:ph idx="1"/>
          </p:nvPr>
        </p:nvPicPr>
        <p:blipFill>
          <a:blip r:embed="rId2"/>
          <a:stretch>
            <a:fillRect/>
          </a:stretch>
        </p:blipFill>
        <p:spPr>
          <a:xfrm>
            <a:off x="4751250" y="2893825"/>
            <a:ext cx="3258339" cy="2346004"/>
          </a:xfrm>
          <a:prstGeom prst="rect">
            <a:avLst/>
          </a:prstGeom>
        </p:spPr>
      </p:pic>
      <p:sp>
        <p:nvSpPr>
          <p:cNvPr id="11" name="Flowchart: Magnetic Disk 10"/>
          <p:cNvSpPr/>
          <p:nvPr/>
        </p:nvSpPr>
        <p:spPr>
          <a:xfrm>
            <a:off x="3815734" y="3554687"/>
            <a:ext cx="1362051" cy="609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 Promo</a:t>
            </a:r>
          </a:p>
        </p:txBody>
      </p:sp>
      <p:sp>
        <p:nvSpPr>
          <p:cNvPr id="13" name="Rectangle: Rounded Corners 12"/>
          <p:cNvSpPr/>
          <p:nvPr/>
        </p:nvSpPr>
        <p:spPr>
          <a:xfrm>
            <a:off x="6972301" y="4552911"/>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5588624" y="4312367"/>
            <a:ext cx="1605258" cy="72929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accent5">
                    <a:lumMod val="50000"/>
                  </a:schemeClr>
                </a:solidFill>
              </a:rPr>
              <a:t>IT, DIGITAL PRINT </a:t>
            </a:r>
          </a:p>
          <a:p>
            <a:r>
              <a:rPr lang="en-US" sz="1200" dirty="0">
                <a:solidFill>
                  <a:schemeClr val="accent5">
                    <a:lumMod val="50000"/>
                  </a:schemeClr>
                </a:solidFill>
              </a:rPr>
              <a:t>Computer  Graphics</a:t>
            </a:r>
          </a:p>
          <a:p>
            <a:r>
              <a:rPr lang="en-US" sz="1200" dirty="0">
                <a:solidFill>
                  <a:schemeClr val="accent5">
                    <a:lumMod val="50000"/>
                  </a:schemeClr>
                </a:solidFill>
              </a:rPr>
              <a:t>Product design</a:t>
            </a:r>
          </a:p>
          <a:p>
            <a:r>
              <a:rPr lang="en-US" sz="1200" dirty="0">
                <a:solidFill>
                  <a:schemeClr val="accent5">
                    <a:lumMod val="50000"/>
                  </a:schemeClr>
                </a:solidFill>
              </a:rPr>
              <a:t>Jakarta</a:t>
            </a:r>
            <a:endParaRPr lang="en-US" dirty="0">
              <a:solidFill>
                <a:schemeClr val="accent5">
                  <a:lumMod val="50000"/>
                </a:schemeClr>
              </a:solidFill>
            </a:endParaRPr>
          </a:p>
        </p:txBody>
      </p:sp>
      <p:sp>
        <p:nvSpPr>
          <p:cNvPr id="16" name="Flowchart: Magnetic Disk 15"/>
          <p:cNvSpPr/>
          <p:nvPr/>
        </p:nvSpPr>
        <p:spPr>
          <a:xfrm>
            <a:off x="7784912" y="4822553"/>
            <a:ext cx="1035195" cy="71756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Printing, Packaging</a:t>
            </a:r>
          </a:p>
        </p:txBody>
      </p:sp>
      <p:sp>
        <p:nvSpPr>
          <p:cNvPr id="17" name="Flowchart: Magnetic Disk 16"/>
          <p:cNvSpPr/>
          <p:nvPr/>
        </p:nvSpPr>
        <p:spPr>
          <a:xfrm>
            <a:off x="4138803" y="5216619"/>
            <a:ext cx="1568116" cy="81911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 digital signage</a:t>
            </a:r>
          </a:p>
        </p:txBody>
      </p:sp>
      <p:sp>
        <p:nvSpPr>
          <p:cNvPr id="18" name="Flowchart: Magnetic Disk 17"/>
          <p:cNvSpPr/>
          <p:nvPr/>
        </p:nvSpPr>
        <p:spPr>
          <a:xfrm>
            <a:off x="3060582" y="5705360"/>
            <a:ext cx="1412186" cy="66073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Interactive White Board</a:t>
            </a:r>
          </a:p>
        </p:txBody>
      </p:sp>
      <p:sp>
        <p:nvSpPr>
          <p:cNvPr id="19" name="Cloud 18"/>
          <p:cNvSpPr/>
          <p:nvPr/>
        </p:nvSpPr>
        <p:spPr>
          <a:xfrm>
            <a:off x="8048360" y="395399"/>
            <a:ext cx="2514599" cy="1601616"/>
          </a:xfrm>
          <a:prstGeom prst="cloud">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70C0"/>
                </a:solidFill>
              </a:rPr>
              <a:t>Kebun</a:t>
            </a:r>
            <a:r>
              <a:rPr lang="en-US" dirty="0">
                <a:solidFill>
                  <a:srgbClr val="0070C0"/>
                </a:solidFill>
              </a:rPr>
              <a:t> Duren, </a:t>
            </a:r>
            <a:r>
              <a:rPr lang="en-US" dirty="0" err="1">
                <a:solidFill>
                  <a:srgbClr val="0070C0"/>
                </a:solidFill>
              </a:rPr>
              <a:t>Agrowisata</a:t>
            </a:r>
            <a:r>
              <a:rPr lang="en-US" dirty="0">
                <a:solidFill>
                  <a:srgbClr val="0070C0"/>
                </a:solidFill>
              </a:rPr>
              <a:t> di MANADO</a:t>
            </a:r>
          </a:p>
        </p:txBody>
      </p:sp>
      <p:sp>
        <p:nvSpPr>
          <p:cNvPr id="20" name="Speech Bubble: Rectangle with Corners Rounded 19"/>
          <p:cNvSpPr/>
          <p:nvPr/>
        </p:nvSpPr>
        <p:spPr>
          <a:xfrm>
            <a:off x="8729781" y="5239829"/>
            <a:ext cx="793126" cy="632770"/>
          </a:xfrm>
          <a:prstGeom prst="wedgeRoundRectCallou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Jasa</a:t>
            </a:r>
            <a:r>
              <a:rPr lang="en-US" sz="1100" dirty="0"/>
              <a:t> MAKLON</a:t>
            </a:r>
          </a:p>
        </p:txBody>
      </p:sp>
      <p:sp>
        <p:nvSpPr>
          <p:cNvPr id="21" name="Speech Bubble: Rectangle with Corners Rounded 20"/>
          <p:cNvSpPr/>
          <p:nvPr/>
        </p:nvSpPr>
        <p:spPr>
          <a:xfrm>
            <a:off x="9220201" y="5743555"/>
            <a:ext cx="1295399" cy="628690"/>
          </a:xfrm>
          <a:prstGeom prst="wedgeRoundRectCallou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Online Fashion jersey, lagging</a:t>
            </a:r>
          </a:p>
        </p:txBody>
      </p:sp>
      <p:sp>
        <p:nvSpPr>
          <p:cNvPr id="25" name="Explosion: 14 Points 24"/>
          <p:cNvSpPr/>
          <p:nvPr/>
        </p:nvSpPr>
        <p:spPr>
          <a:xfrm>
            <a:off x="1933286" y="2403071"/>
            <a:ext cx="2109419" cy="1415234"/>
          </a:xfrm>
          <a:prstGeom prst="irregularSeal2">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Asiafoto</a:t>
            </a:r>
            <a:r>
              <a:rPr lang="en-US" sz="1100" dirty="0"/>
              <a:t> (online stock </a:t>
            </a:r>
            <a:r>
              <a:rPr lang="en-US" sz="1100" dirty="0" err="1"/>
              <a:t>foto</a:t>
            </a:r>
            <a:r>
              <a:rPr lang="en-US" sz="1100" dirty="0"/>
              <a:t> )</a:t>
            </a:r>
          </a:p>
        </p:txBody>
      </p:sp>
      <p:sp>
        <p:nvSpPr>
          <p:cNvPr id="26" name="Explosion: 14 Points 25"/>
          <p:cNvSpPr/>
          <p:nvPr/>
        </p:nvSpPr>
        <p:spPr>
          <a:xfrm>
            <a:off x="3940732" y="1932371"/>
            <a:ext cx="2052143" cy="1415234"/>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Promedia</a:t>
            </a:r>
            <a:r>
              <a:rPr lang="en-US" sz="1100" dirty="0"/>
              <a:t> : MEDIA Services</a:t>
            </a:r>
          </a:p>
        </p:txBody>
      </p:sp>
      <p:sp>
        <p:nvSpPr>
          <p:cNvPr id="27" name="TextBox 26"/>
          <p:cNvSpPr txBox="1"/>
          <p:nvPr/>
        </p:nvSpPr>
        <p:spPr>
          <a:xfrm>
            <a:off x="2819400" y="1678885"/>
            <a:ext cx="1482654" cy="369332"/>
          </a:xfrm>
          <a:prstGeom prst="rect">
            <a:avLst/>
          </a:prstGeom>
          <a:noFill/>
        </p:spPr>
        <p:txBody>
          <a:bodyPr wrap="square" rtlCol="0">
            <a:spAutoFit/>
          </a:bodyPr>
          <a:lstStyle/>
          <a:p>
            <a:r>
              <a:rPr lang="en-US" dirty="0">
                <a:highlight>
                  <a:srgbClr val="FFFF00"/>
                </a:highlight>
              </a:rPr>
              <a:t>FAILED </a:t>
            </a:r>
          </a:p>
        </p:txBody>
      </p:sp>
      <p:sp>
        <p:nvSpPr>
          <p:cNvPr id="28" name="Cloud 27"/>
          <p:cNvSpPr/>
          <p:nvPr/>
        </p:nvSpPr>
        <p:spPr>
          <a:xfrm>
            <a:off x="6265017" y="292806"/>
            <a:ext cx="1990748" cy="1380277"/>
          </a:xfrm>
          <a:prstGeom prst="cloud">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lumMod val="60000"/>
                    <a:lumOff val="40000"/>
                  </a:schemeClr>
                </a:solidFill>
              </a:rPr>
              <a:t>Kost</a:t>
            </a:r>
            <a:r>
              <a:rPr lang="en-US" dirty="0">
                <a:solidFill>
                  <a:schemeClr val="accent6">
                    <a:lumMod val="60000"/>
                    <a:lumOff val="40000"/>
                  </a:schemeClr>
                </a:solidFill>
              </a:rPr>
              <a:t> Executive di </a:t>
            </a:r>
            <a:r>
              <a:rPr lang="en-US" dirty="0" err="1">
                <a:solidFill>
                  <a:schemeClr val="accent6">
                    <a:lumMod val="60000"/>
                    <a:lumOff val="40000"/>
                  </a:schemeClr>
                </a:solidFill>
              </a:rPr>
              <a:t>Lenteng</a:t>
            </a:r>
            <a:r>
              <a:rPr lang="en-US" dirty="0">
                <a:solidFill>
                  <a:schemeClr val="accent6">
                    <a:lumMod val="60000"/>
                    <a:lumOff val="40000"/>
                  </a:schemeClr>
                </a:solidFill>
              </a:rPr>
              <a:t> </a:t>
            </a:r>
          </a:p>
        </p:txBody>
      </p:sp>
      <p:pic>
        <p:nvPicPr>
          <p:cNvPr id="29" name="Picture 28"/>
          <p:cNvPicPr>
            <a:picLocks noChangeAspect="1"/>
          </p:cNvPicPr>
          <p:nvPr/>
        </p:nvPicPr>
        <p:blipFill>
          <a:blip r:embed="rId3"/>
          <a:stretch>
            <a:fillRect/>
          </a:stretch>
        </p:blipFill>
        <p:spPr>
          <a:xfrm>
            <a:off x="9598078" y="4567544"/>
            <a:ext cx="964881" cy="1227584"/>
          </a:xfrm>
          <a:prstGeom prst="rect">
            <a:avLst/>
          </a:prstGeom>
        </p:spPr>
      </p:pic>
      <p:pic>
        <p:nvPicPr>
          <p:cNvPr id="30" name="Picture 29"/>
          <p:cNvPicPr>
            <a:picLocks noChangeAspect="1"/>
          </p:cNvPicPr>
          <p:nvPr/>
        </p:nvPicPr>
        <p:blipFill>
          <a:blip r:embed="rId4"/>
          <a:stretch>
            <a:fillRect/>
          </a:stretch>
        </p:blipFill>
        <p:spPr>
          <a:xfrm>
            <a:off x="9463853" y="3213768"/>
            <a:ext cx="808092" cy="994574"/>
          </a:xfrm>
          <a:prstGeom prst="rect">
            <a:avLst/>
          </a:prstGeom>
        </p:spPr>
      </p:pic>
      <p:pic>
        <p:nvPicPr>
          <p:cNvPr id="31" name="Picture 30"/>
          <p:cNvPicPr>
            <a:picLocks noChangeAspect="1"/>
          </p:cNvPicPr>
          <p:nvPr/>
        </p:nvPicPr>
        <p:blipFill>
          <a:blip r:embed="rId5"/>
          <a:stretch>
            <a:fillRect/>
          </a:stretch>
        </p:blipFill>
        <p:spPr>
          <a:xfrm>
            <a:off x="9463854" y="2156379"/>
            <a:ext cx="877789" cy="877789"/>
          </a:xfrm>
          <a:prstGeom prst="rect">
            <a:avLst/>
          </a:prstGeom>
        </p:spPr>
      </p:pic>
      <p:pic>
        <p:nvPicPr>
          <p:cNvPr id="35" name="Picture 34"/>
          <p:cNvPicPr>
            <a:picLocks noChangeAspect="1"/>
          </p:cNvPicPr>
          <p:nvPr/>
        </p:nvPicPr>
        <p:blipFill rotWithShape="1">
          <a:blip r:embed="rId6"/>
          <a:srcRect l="22788" t="7462" r="27526"/>
          <a:stretch/>
        </p:blipFill>
        <p:spPr>
          <a:xfrm>
            <a:off x="8711456" y="2198503"/>
            <a:ext cx="594203" cy="1659998"/>
          </a:xfrm>
          <a:prstGeom prst="rect">
            <a:avLst/>
          </a:prstGeom>
        </p:spPr>
      </p:pic>
      <p:sp>
        <p:nvSpPr>
          <p:cNvPr id="33" name="Flowchart: Magnetic Disk 32"/>
          <p:cNvSpPr/>
          <p:nvPr/>
        </p:nvSpPr>
        <p:spPr>
          <a:xfrm>
            <a:off x="7669218" y="3501439"/>
            <a:ext cx="1145171" cy="77648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Frame, display</a:t>
            </a:r>
          </a:p>
        </p:txBody>
      </p:sp>
      <p:pic>
        <p:nvPicPr>
          <p:cNvPr id="36" name="Picture 35"/>
          <p:cNvPicPr>
            <a:picLocks noChangeAspect="1"/>
          </p:cNvPicPr>
          <p:nvPr/>
        </p:nvPicPr>
        <p:blipFill>
          <a:blip r:embed="rId7"/>
          <a:stretch>
            <a:fillRect/>
          </a:stretch>
        </p:blipFill>
        <p:spPr>
          <a:xfrm>
            <a:off x="2762726" y="4552910"/>
            <a:ext cx="1338493" cy="1002578"/>
          </a:xfrm>
          <a:prstGeom prst="rect">
            <a:avLst/>
          </a:prstGeom>
        </p:spPr>
      </p:pic>
      <p:pic>
        <p:nvPicPr>
          <p:cNvPr id="32" name="Picture 31"/>
          <p:cNvPicPr>
            <a:picLocks noChangeAspect="1"/>
          </p:cNvPicPr>
          <p:nvPr/>
        </p:nvPicPr>
        <p:blipFill>
          <a:blip r:embed="rId8"/>
          <a:stretch>
            <a:fillRect/>
          </a:stretch>
        </p:blipFill>
        <p:spPr>
          <a:xfrm>
            <a:off x="1687355" y="5209826"/>
            <a:ext cx="1325868" cy="758914"/>
          </a:xfrm>
          <a:prstGeom prst="rect">
            <a:avLst/>
          </a:prstGeom>
        </p:spPr>
      </p:pic>
    </p:spTree>
    <p:extLst>
      <p:ext uri="{BB962C8B-B14F-4D97-AF65-F5344CB8AC3E}">
        <p14:creationId xmlns:p14="http://schemas.microsoft.com/office/powerpoint/2010/main" val="98998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E120D-2CAF-F8B3-8B7C-4483C05EE1B2}"/>
              </a:ext>
            </a:extLst>
          </p:cNvPr>
          <p:cNvSpPr>
            <a:spLocks noGrp="1"/>
          </p:cNvSpPr>
          <p:nvPr>
            <p:ph type="title"/>
          </p:nvPr>
        </p:nvSpPr>
        <p:spPr/>
        <p:txBody>
          <a:bodyPr/>
          <a:lstStyle/>
          <a:p>
            <a:r>
              <a:rPr lang="en-US" dirty="0"/>
              <a:t>TIPS  </a:t>
            </a:r>
            <a:r>
              <a:rPr lang="en-US" dirty="0" err="1"/>
              <a:t>untuk</a:t>
            </a:r>
            <a:r>
              <a:rPr lang="en-US" dirty="0"/>
              <a:t> </a:t>
            </a:r>
            <a:r>
              <a:rPr lang="en-US" dirty="0" err="1"/>
              <a:t>memilih</a:t>
            </a:r>
            <a:r>
              <a:rPr lang="en-US" dirty="0"/>
              <a:t> </a:t>
            </a:r>
            <a:r>
              <a:rPr lang="en-US" dirty="0" err="1"/>
              <a:t>bidang</a:t>
            </a:r>
            <a:r>
              <a:rPr lang="en-US" dirty="0"/>
              <a:t> </a:t>
            </a:r>
            <a:r>
              <a:rPr lang="en-US" dirty="0" err="1"/>
              <a:t>usaha</a:t>
            </a:r>
            <a:endParaRPr lang="en-US" dirty="0"/>
          </a:p>
        </p:txBody>
      </p:sp>
      <p:sp>
        <p:nvSpPr>
          <p:cNvPr id="3" name="Content Placeholder 2">
            <a:extLst>
              <a:ext uri="{FF2B5EF4-FFF2-40B4-BE49-F238E27FC236}">
                <a16:creationId xmlns:a16="http://schemas.microsoft.com/office/drawing/2014/main" id="{0F551917-272F-6E37-8C0E-40B62DC26210}"/>
              </a:ext>
            </a:extLst>
          </p:cNvPr>
          <p:cNvSpPr>
            <a:spLocks noGrp="1"/>
          </p:cNvSpPr>
          <p:nvPr>
            <p:ph idx="1"/>
          </p:nvPr>
        </p:nvSpPr>
        <p:spPr/>
        <p:txBody>
          <a:bodyPr/>
          <a:lstStyle/>
          <a:p>
            <a:r>
              <a:rPr lang="en-US" dirty="0" err="1"/>
              <a:t>Jangan</a:t>
            </a:r>
            <a:r>
              <a:rPr lang="en-US" dirty="0"/>
              <a:t> </a:t>
            </a:r>
            <a:r>
              <a:rPr lang="en-US" dirty="0" err="1"/>
              <a:t>ikut</a:t>
            </a:r>
            <a:r>
              <a:rPr lang="en-US" dirty="0"/>
              <a:t> </a:t>
            </a:r>
            <a:r>
              <a:rPr lang="en-US" dirty="0" err="1"/>
              <a:t>ikutan</a:t>
            </a:r>
            <a:r>
              <a:rPr lang="en-US" dirty="0"/>
              <a:t>, </a:t>
            </a:r>
            <a:r>
              <a:rPr lang="en-US" dirty="0" err="1"/>
              <a:t>tetapi</a:t>
            </a:r>
            <a:r>
              <a:rPr lang="en-US" dirty="0"/>
              <a:t> </a:t>
            </a:r>
            <a:r>
              <a:rPr lang="en-US" dirty="0" err="1"/>
              <a:t>pikirkan</a:t>
            </a:r>
            <a:r>
              <a:rPr lang="en-US" dirty="0"/>
              <a:t> </a:t>
            </a:r>
            <a:r>
              <a:rPr lang="en-US" dirty="0" err="1"/>
              <a:t>bisnis</a:t>
            </a:r>
            <a:r>
              <a:rPr lang="en-US" dirty="0"/>
              <a:t> yang </a:t>
            </a:r>
            <a:r>
              <a:rPr lang="en-US" dirty="0" err="1"/>
              <a:t>diminati</a:t>
            </a:r>
            <a:r>
              <a:rPr lang="en-US" dirty="0"/>
              <a:t>, </a:t>
            </a:r>
            <a:r>
              <a:rPr lang="en-US" dirty="0" err="1"/>
              <a:t>anda</a:t>
            </a:r>
            <a:r>
              <a:rPr lang="en-US" dirty="0"/>
              <a:t> </a:t>
            </a:r>
            <a:r>
              <a:rPr lang="en-US" dirty="0" err="1"/>
              <a:t>kompeten</a:t>
            </a:r>
            <a:r>
              <a:rPr lang="en-US" dirty="0"/>
              <a:t> dan </a:t>
            </a:r>
            <a:r>
              <a:rPr lang="en-US" dirty="0" err="1"/>
              <a:t>bisa</a:t>
            </a:r>
            <a:r>
              <a:rPr lang="en-US" dirty="0"/>
              <a:t> growth dan scale up.</a:t>
            </a:r>
          </a:p>
          <a:p>
            <a:r>
              <a:rPr lang="en-US" dirty="0"/>
              <a:t> </a:t>
            </a:r>
            <a:r>
              <a:rPr lang="en-US" dirty="0" err="1"/>
              <a:t>Pahami</a:t>
            </a:r>
            <a:r>
              <a:rPr lang="en-US" dirty="0"/>
              <a:t> </a:t>
            </a:r>
            <a:r>
              <a:rPr lang="en-US" dirty="0" err="1"/>
              <a:t>sapi</a:t>
            </a:r>
            <a:r>
              <a:rPr lang="en-US" dirty="0"/>
              <a:t> </a:t>
            </a:r>
            <a:r>
              <a:rPr lang="en-US" dirty="0" err="1"/>
              <a:t>merah</a:t>
            </a:r>
            <a:r>
              <a:rPr lang="en-US" dirty="0"/>
              <a:t> dan </a:t>
            </a:r>
            <a:r>
              <a:rPr lang="en-US" dirty="0" err="1"/>
              <a:t>sapi</a:t>
            </a:r>
            <a:r>
              <a:rPr lang="en-US" dirty="0"/>
              <a:t> </a:t>
            </a:r>
            <a:r>
              <a:rPr lang="en-US" dirty="0" err="1"/>
              <a:t>biru</a:t>
            </a:r>
            <a:r>
              <a:rPr lang="en-US" dirty="0"/>
              <a:t>,  </a:t>
            </a:r>
            <a:r>
              <a:rPr lang="en-US" dirty="0" err="1"/>
              <a:t>mau</a:t>
            </a:r>
            <a:r>
              <a:rPr lang="en-US" dirty="0"/>
              <a:t> </a:t>
            </a:r>
            <a:r>
              <a:rPr lang="en-US" dirty="0" err="1"/>
              <a:t>masuk</a:t>
            </a:r>
            <a:r>
              <a:rPr lang="en-US" dirty="0"/>
              <a:t> pasar </a:t>
            </a:r>
            <a:r>
              <a:rPr lang="en-US" dirty="0" err="1"/>
              <a:t>luas</a:t>
            </a:r>
            <a:r>
              <a:rPr lang="en-US" dirty="0"/>
              <a:t> </a:t>
            </a:r>
            <a:r>
              <a:rPr lang="en-US" dirty="0" err="1"/>
              <a:t>besar</a:t>
            </a:r>
            <a:r>
              <a:rPr lang="en-US" dirty="0"/>
              <a:t> </a:t>
            </a:r>
            <a:r>
              <a:rPr lang="en-US" dirty="0" err="1"/>
              <a:t>umum</a:t>
            </a:r>
            <a:r>
              <a:rPr lang="en-US" dirty="0"/>
              <a:t>, </a:t>
            </a:r>
            <a:r>
              <a:rPr lang="en-US" dirty="0" err="1"/>
              <a:t>atau</a:t>
            </a:r>
            <a:r>
              <a:rPr lang="en-US" dirty="0"/>
              <a:t> pasar </a:t>
            </a:r>
            <a:r>
              <a:rPr lang="en-US" dirty="0" err="1"/>
              <a:t>khusus</a:t>
            </a:r>
            <a:r>
              <a:rPr lang="en-US" dirty="0"/>
              <a:t> ( Niche Market ).</a:t>
            </a:r>
          </a:p>
          <a:p>
            <a:r>
              <a:rPr lang="en-US" dirty="0"/>
              <a:t>Trading / </a:t>
            </a:r>
            <a:r>
              <a:rPr lang="en-US" dirty="0" err="1"/>
              <a:t>dagang</a:t>
            </a:r>
            <a:r>
              <a:rPr lang="en-US" dirty="0"/>
              <a:t> / calo </a:t>
            </a:r>
            <a:r>
              <a:rPr lang="en-US" dirty="0" err="1"/>
              <a:t>adalah</a:t>
            </a:r>
            <a:r>
              <a:rPr lang="en-US" dirty="0"/>
              <a:t> </a:t>
            </a:r>
            <a:r>
              <a:rPr lang="en-US" dirty="0" err="1"/>
              <a:t>permulaan</a:t>
            </a:r>
            <a:r>
              <a:rPr lang="en-US" dirty="0"/>
              <a:t> yang </a:t>
            </a:r>
            <a:r>
              <a:rPr lang="en-US" dirty="0" err="1"/>
              <a:t>mudah</a:t>
            </a:r>
            <a:r>
              <a:rPr lang="en-US" dirty="0"/>
              <a:t>, </a:t>
            </a:r>
            <a:r>
              <a:rPr lang="en-US" dirty="0" err="1"/>
              <a:t>landasan</a:t>
            </a:r>
            <a:r>
              <a:rPr lang="en-US" dirty="0"/>
              <a:t> </a:t>
            </a:r>
            <a:r>
              <a:rPr lang="en-US" dirty="0" err="1"/>
              <a:t>baik</a:t>
            </a:r>
            <a:r>
              <a:rPr lang="en-US" dirty="0"/>
              <a:t> </a:t>
            </a:r>
            <a:r>
              <a:rPr lang="en-US" dirty="0" err="1"/>
              <a:t>untuk</a:t>
            </a:r>
            <a:r>
              <a:rPr lang="en-US" dirty="0"/>
              <a:t>  </a:t>
            </a:r>
            <a:r>
              <a:rPr lang="en-US" dirty="0" err="1"/>
              <a:t>memulai</a:t>
            </a:r>
            <a:r>
              <a:rPr lang="en-US" dirty="0"/>
              <a:t>.</a:t>
            </a:r>
          </a:p>
          <a:p>
            <a:r>
              <a:rPr lang="en-US" dirty="0"/>
              <a:t>Focus </a:t>
            </a:r>
            <a:r>
              <a:rPr lang="en-US" dirty="0" err="1"/>
              <a:t>untuk</a:t>
            </a:r>
            <a:r>
              <a:rPr lang="en-US" dirty="0"/>
              <a:t> </a:t>
            </a:r>
            <a:r>
              <a:rPr lang="en-US" dirty="0" err="1"/>
              <a:t>bisnis</a:t>
            </a:r>
            <a:r>
              <a:rPr lang="en-US" dirty="0"/>
              <a:t> </a:t>
            </a:r>
            <a:r>
              <a:rPr lang="en-US" dirty="0" err="1"/>
              <a:t>tertentu</a:t>
            </a:r>
            <a:r>
              <a:rPr lang="en-US" dirty="0"/>
              <a:t>, </a:t>
            </a:r>
            <a:r>
              <a:rPr lang="en-US" dirty="0" err="1"/>
              <a:t>sebelum</a:t>
            </a:r>
            <a:r>
              <a:rPr lang="en-US" dirty="0"/>
              <a:t> </a:t>
            </a:r>
            <a:r>
              <a:rPr lang="en-US" dirty="0" err="1"/>
              <a:t>jadi</a:t>
            </a:r>
            <a:r>
              <a:rPr lang="en-US" dirty="0"/>
              <a:t> </a:t>
            </a:r>
            <a:r>
              <a:rPr lang="en-US" dirty="0" err="1"/>
              <a:t>konglomerat</a:t>
            </a:r>
            <a:r>
              <a:rPr lang="en-US" dirty="0"/>
              <a:t> dan divisi </a:t>
            </a:r>
            <a:r>
              <a:rPr lang="en-US" dirty="0" err="1"/>
              <a:t>khusus</a:t>
            </a:r>
            <a:r>
              <a:rPr lang="en-US" dirty="0"/>
              <a:t> </a:t>
            </a:r>
            <a:r>
              <a:rPr lang="en-US" dirty="0" err="1"/>
              <a:t>pengembangan</a:t>
            </a:r>
            <a:r>
              <a:rPr lang="en-US" dirty="0"/>
              <a:t> </a:t>
            </a:r>
            <a:r>
              <a:rPr lang="en-US" dirty="0" err="1"/>
              <a:t>usaha</a:t>
            </a:r>
            <a:r>
              <a:rPr lang="en-US" dirty="0"/>
              <a:t>.</a:t>
            </a:r>
          </a:p>
        </p:txBody>
      </p:sp>
    </p:spTree>
    <p:extLst>
      <p:ext uri="{BB962C8B-B14F-4D97-AF65-F5344CB8AC3E}">
        <p14:creationId xmlns:p14="http://schemas.microsoft.com/office/powerpoint/2010/main" val="52685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19860F9-F235-5F7C-C15A-8894A88C8E21}"/>
              </a:ext>
            </a:extLst>
          </p:cNvPr>
          <p:cNvSpPr>
            <a:spLocks noGrp="1"/>
          </p:cNvSpPr>
          <p:nvPr>
            <p:ph type="title"/>
          </p:nvPr>
        </p:nvSpPr>
        <p:spPr>
          <a:xfrm>
            <a:off x="795342" y="637953"/>
            <a:ext cx="8272458" cy="3189507"/>
          </a:xfrm>
        </p:spPr>
        <p:txBody>
          <a:bodyPr vert="horz" lIns="91440" tIns="45720" rIns="91440" bIns="45720" rtlCol="0" anchor="b">
            <a:normAutofit/>
          </a:bodyPr>
          <a:lstStyle/>
          <a:p>
            <a:r>
              <a:rPr lang="en-US" sz="8000" kern="1200" dirty="0" err="1">
                <a:solidFill>
                  <a:srgbClr val="FFFFFF"/>
                </a:solidFill>
                <a:latin typeface="+mj-lt"/>
                <a:ea typeface="+mj-ea"/>
                <a:cs typeface="+mj-cs"/>
              </a:rPr>
              <a:t>Beragam</a:t>
            </a:r>
            <a:r>
              <a:rPr lang="en-US" sz="8000" kern="1200" dirty="0">
                <a:solidFill>
                  <a:srgbClr val="FFFFFF"/>
                </a:solidFill>
                <a:latin typeface="+mj-lt"/>
                <a:ea typeface="+mj-ea"/>
                <a:cs typeface="+mj-cs"/>
              </a:rPr>
              <a:t> </a:t>
            </a:r>
            <a:r>
              <a:rPr lang="en-US" sz="8000" kern="1200" dirty="0" err="1">
                <a:solidFill>
                  <a:srgbClr val="FFFFFF"/>
                </a:solidFill>
                <a:latin typeface="+mj-lt"/>
                <a:ea typeface="+mj-ea"/>
                <a:cs typeface="+mj-cs"/>
              </a:rPr>
              <a:t>macam</a:t>
            </a:r>
            <a:r>
              <a:rPr lang="en-US" sz="8000" kern="1200" dirty="0">
                <a:solidFill>
                  <a:srgbClr val="FFFFFF"/>
                </a:solidFill>
                <a:latin typeface="+mj-lt"/>
                <a:ea typeface="+mj-ea"/>
                <a:cs typeface="+mj-cs"/>
              </a:rPr>
              <a:t> </a:t>
            </a:r>
            <a:r>
              <a:rPr lang="en-US" sz="8000" kern="1200" dirty="0" err="1">
                <a:solidFill>
                  <a:srgbClr val="FFFFFF"/>
                </a:solidFill>
                <a:latin typeface="+mj-lt"/>
                <a:ea typeface="+mj-ea"/>
                <a:cs typeface="+mj-cs"/>
              </a:rPr>
              <a:t>bentuk</a:t>
            </a:r>
            <a:r>
              <a:rPr lang="en-US" sz="8000" kern="1200" dirty="0">
                <a:solidFill>
                  <a:srgbClr val="FFFFFF"/>
                </a:solidFill>
                <a:latin typeface="+mj-lt"/>
                <a:ea typeface="+mj-ea"/>
                <a:cs typeface="+mj-cs"/>
              </a:rPr>
              <a:t> </a:t>
            </a:r>
            <a:r>
              <a:rPr lang="en-US" sz="8000" kern="1200" dirty="0" err="1">
                <a:solidFill>
                  <a:srgbClr val="FFFFFF"/>
                </a:solidFill>
                <a:latin typeface="+mj-lt"/>
                <a:ea typeface="+mj-ea"/>
                <a:cs typeface="+mj-cs"/>
              </a:rPr>
              <a:t>bisnis</a:t>
            </a:r>
            <a:r>
              <a:rPr lang="en-US" sz="8000" kern="1200" dirty="0">
                <a:solidFill>
                  <a:srgbClr val="FFFFFF"/>
                </a:solidFill>
                <a:latin typeface="+mj-lt"/>
                <a:ea typeface="+mj-ea"/>
                <a:cs typeface="+mj-cs"/>
              </a:rPr>
              <a:t>.</a:t>
            </a:r>
          </a:p>
        </p:txBody>
      </p:sp>
      <p:sp>
        <p:nvSpPr>
          <p:cNvPr id="14"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ext Placeholder 4">
            <a:extLst>
              <a:ext uri="{FF2B5EF4-FFF2-40B4-BE49-F238E27FC236}">
                <a16:creationId xmlns:a16="http://schemas.microsoft.com/office/drawing/2014/main" id="{F6A473E1-C25A-8942-EDCB-E11BEC9924C4}"/>
              </a:ext>
            </a:extLst>
          </p:cNvPr>
          <p:cNvSpPr>
            <a:spLocks noGrp="1"/>
          </p:cNvSpPr>
          <p:nvPr>
            <p:ph type="body" idx="1"/>
          </p:nvPr>
        </p:nvSpPr>
        <p:spPr>
          <a:xfrm>
            <a:off x="795342" y="4377268"/>
            <a:ext cx="7970903" cy="1280582"/>
          </a:xfrm>
        </p:spPr>
        <p:txBody>
          <a:bodyPr vert="horz" lIns="91440" tIns="45720" rIns="91440" bIns="45720" rtlCol="0" anchor="t">
            <a:normAutofit/>
          </a:bodyPr>
          <a:lstStyle/>
          <a:p>
            <a:r>
              <a:rPr lang="en-US" sz="3200" kern="1200">
                <a:solidFill>
                  <a:srgbClr val="FEFFFF"/>
                </a:solidFill>
                <a:latin typeface="+mn-lt"/>
                <a:ea typeface="+mn-ea"/>
                <a:cs typeface="+mn-cs"/>
              </a:rPr>
              <a:t>Saya ada dimana ya ?  Masuk lewat apa ya ?</a:t>
            </a:r>
          </a:p>
          <a:p>
            <a:endParaRPr lang="en-US" sz="3200" kern="1200">
              <a:solidFill>
                <a:srgbClr val="FEFFFF"/>
              </a:solidFill>
              <a:latin typeface="+mn-lt"/>
              <a:ea typeface="+mn-ea"/>
              <a:cs typeface="+mn-cs"/>
            </a:endParaRPr>
          </a:p>
        </p:txBody>
      </p:sp>
      <p:sp>
        <p:nvSpPr>
          <p:cNvPr id="20"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6" name="Diagram 5">
            <a:extLst>
              <a:ext uri="{FF2B5EF4-FFF2-40B4-BE49-F238E27FC236}">
                <a16:creationId xmlns:a16="http://schemas.microsoft.com/office/drawing/2014/main" id="{DEF8989B-EB87-747C-BDB7-D2B102C79376}"/>
              </a:ext>
            </a:extLst>
          </p:cNvPr>
          <p:cNvGraphicFramePr/>
          <p:nvPr>
            <p:extLst>
              <p:ext uri="{D42A27DB-BD31-4B8C-83A1-F6EECF244321}">
                <p14:modId xmlns:p14="http://schemas.microsoft.com/office/powerpoint/2010/main" val="983818797"/>
              </p:ext>
            </p:extLst>
          </p:nvPr>
        </p:nvGraphicFramePr>
        <p:xfrm>
          <a:off x="7772758" y="513327"/>
          <a:ext cx="4180768" cy="30719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8044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707752-E15F-6303-2E61-67BF151E1C3F}"/>
              </a:ext>
            </a:extLst>
          </p:cNvPr>
          <p:cNvSpPr>
            <a:spLocks noGrp="1"/>
          </p:cNvSpPr>
          <p:nvPr>
            <p:ph type="title"/>
          </p:nvPr>
        </p:nvSpPr>
        <p:spPr/>
        <p:txBody>
          <a:bodyPr/>
          <a:lstStyle/>
          <a:p>
            <a:r>
              <a:rPr lang="en-US" dirty="0" err="1"/>
              <a:t>Berbagai</a:t>
            </a:r>
            <a:r>
              <a:rPr lang="en-US" dirty="0"/>
              <a:t> model </a:t>
            </a:r>
            <a:r>
              <a:rPr lang="en-US" dirty="0" err="1"/>
              <a:t>bisnis</a:t>
            </a:r>
            <a:r>
              <a:rPr lang="en-US" dirty="0"/>
              <a:t> </a:t>
            </a:r>
          </a:p>
        </p:txBody>
      </p:sp>
      <p:sp>
        <p:nvSpPr>
          <p:cNvPr id="5" name="Content Placeholder 4">
            <a:extLst>
              <a:ext uri="{FF2B5EF4-FFF2-40B4-BE49-F238E27FC236}">
                <a16:creationId xmlns:a16="http://schemas.microsoft.com/office/drawing/2014/main" id="{4A500C5F-DE13-9B90-020F-42A6F5A11F84}"/>
              </a:ext>
            </a:extLst>
          </p:cNvPr>
          <p:cNvSpPr>
            <a:spLocks noGrp="1"/>
          </p:cNvSpPr>
          <p:nvPr>
            <p:ph idx="1"/>
          </p:nvPr>
        </p:nvSpPr>
        <p:spPr>
          <a:xfrm>
            <a:off x="1031343" y="1419060"/>
            <a:ext cx="10515600" cy="4351338"/>
          </a:xfrm>
        </p:spPr>
        <p:txBody>
          <a:bodyPr>
            <a:normAutofit fontScale="92500" lnSpcReduction="20000"/>
          </a:bodyPr>
          <a:lstStyle/>
          <a:p>
            <a:r>
              <a:rPr lang="en-US" b="1" dirty="0">
                <a:effectLst>
                  <a:outerShdw blurRad="38100" dist="38100" dir="2700000" algn="tl">
                    <a:srgbClr val="000000">
                      <a:alpha val="43137"/>
                    </a:srgbClr>
                  </a:outerShdw>
                </a:effectLst>
              </a:rPr>
              <a:t>E commerce</a:t>
            </a:r>
          </a:p>
          <a:p>
            <a:r>
              <a:rPr lang="en-US" dirty="0"/>
              <a:t>Chain store dan </a:t>
            </a:r>
            <a:r>
              <a:rPr lang="en-US" dirty="0" err="1"/>
              <a:t>Francise</a:t>
            </a:r>
            <a:endParaRPr lang="en-US" dirty="0"/>
          </a:p>
          <a:p>
            <a:r>
              <a:rPr lang="en-US" dirty="0"/>
              <a:t>Food, coffee and </a:t>
            </a:r>
            <a:r>
              <a:rPr lang="en-US" dirty="0" err="1"/>
              <a:t>tranchise</a:t>
            </a:r>
            <a:endParaRPr lang="en-US" dirty="0"/>
          </a:p>
          <a:p>
            <a:r>
              <a:rPr lang="en-US" b="1" dirty="0">
                <a:effectLst>
                  <a:outerShdw blurRad="38100" dist="38100" dir="2700000" algn="tl">
                    <a:srgbClr val="000000">
                      <a:alpha val="43137"/>
                    </a:srgbClr>
                  </a:outerShdw>
                </a:effectLst>
              </a:rPr>
              <a:t>Subscription, SaaS</a:t>
            </a:r>
          </a:p>
          <a:p>
            <a:r>
              <a:rPr lang="en-US" b="1" dirty="0">
                <a:effectLst>
                  <a:outerShdw blurRad="38100" dist="38100" dir="2700000" algn="tl">
                    <a:srgbClr val="000000">
                      <a:alpha val="43137"/>
                    </a:srgbClr>
                  </a:outerShdw>
                </a:effectLst>
              </a:rPr>
              <a:t>Manage services</a:t>
            </a:r>
          </a:p>
          <a:p>
            <a:r>
              <a:rPr lang="en-US" b="1" dirty="0">
                <a:effectLst>
                  <a:outerShdw blurRad="38100" dist="38100" dir="2700000" algn="tl">
                    <a:srgbClr val="000000">
                      <a:alpha val="43137"/>
                    </a:srgbClr>
                  </a:outerShdw>
                </a:effectLst>
              </a:rPr>
              <a:t>Product or Business development ( Invention or transformation )</a:t>
            </a:r>
          </a:p>
          <a:p>
            <a:r>
              <a:rPr lang="en-US" dirty="0"/>
              <a:t>Farmer, producer / manufacturer</a:t>
            </a:r>
          </a:p>
          <a:p>
            <a:r>
              <a:rPr lang="en-US" dirty="0"/>
              <a:t>Outsources , subcontractor </a:t>
            </a:r>
            <a:r>
              <a:rPr lang="en-US" dirty="0" err="1"/>
              <a:t>disegala</a:t>
            </a:r>
            <a:r>
              <a:rPr lang="en-US" dirty="0"/>
              <a:t> </a:t>
            </a:r>
            <a:r>
              <a:rPr lang="en-US" dirty="0" err="1"/>
              <a:t>bidang</a:t>
            </a:r>
            <a:endParaRPr lang="en-US" dirty="0"/>
          </a:p>
          <a:p>
            <a:r>
              <a:rPr lang="en-US" b="1" dirty="0"/>
              <a:t>Importer , distributor,  trading.</a:t>
            </a:r>
          </a:p>
          <a:p>
            <a:r>
              <a:rPr lang="en-US" dirty="0" err="1"/>
              <a:t>Dll</a:t>
            </a:r>
            <a:r>
              <a:rPr lang="en-US" dirty="0"/>
              <a:t> </a:t>
            </a:r>
            <a:r>
              <a:rPr lang="en-US" dirty="0" err="1"/>
              <a:t>dll</a:t>
            </a:r>
            <a:endParaRPr lang="en-US" dirty="0"/>
          </a:p>
        </p:txBody>
      </p:sp>
    </p:spTree>
    <p:extLst>
      <p:ext uri="{BB962C8B-B14F-4D97-AF65-F5344CB8AC3E}">
        <p14:creationId xmlns:p14="http://schemas.microsoft.com/office/powerpoint/2010/main" val="2686540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A7999CFE-B23F-F138-8F3F-0762B6DBB6C3}"/>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a:t>E commerce dan peluang anda</a:t>
            </a:r>
          </a:p>
        </p:txBody>
      </p:sp>
      <p:sp>
        <p:nvSpPr>
          <p:cNvPr id="5" name="Text Placeholder 4">
            <a:extLst>
              <a:ext uri="{FF2B5EF4-FFF2-40B4-BE49-F238E27FC236}">
                <a16:creationId xmlns:a16="http://schemas.microsoft.com/office/drawing/2014/main" id="{C1235F3F-40D8-D0B8-D31A-B4233A5814A4}"/>
              </a:ext>
            </a:extLst>
          </p:cNvPr>
          <p:cNvSpPr>
            <a:spLocks noGrp="1"/>
          </p:cNvSpPr>
          <p:nvPr>
            <p:ph type="body" idx="1"/>
          </p:nvPr>
        </p:nvSpPr>
        <p:spPr>
          <a:xfrm>
            <a:off x="8842248" y="4078224"/>
            <a:ext cx="2926080" cy="1307592"/>
          </a:xfrm>
        </p:spPr>
        <p:txBody>
          <a:bodyPr vert="horz" lIns="91440" tIns="45720" rIns="91440" bIns="45720" rtlCol="0">
            <a:normAutofit/>
          </a:bodyPr>
          <a:lstStyle/>
          <a:p>
            <a:endParaRPr lang="en-US" sz="2000" dirty="0">
              <a:solidFill>
                <a:schemeClr val="tx1"/>
              </a:solidFill>
            </a:endParaRPr>
          </a:p>
        </p:txBody>
      </p:sp>
      <p:sp>
        <p:nvSpPr>
          <p:cNvPr id="34"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Shape 37">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7" name="Picture 6">
            <a:extLst>
              <a:ext uri="{FF2B5EF4-FFF2-40B4-BE49-F238E27FC236}">
                <a16:creationId xmlns:a16="http://schemas.microsoft.com/office/drawing/2014/main" id="{31522623-E6CA-16C3-B02B-4DF2844CCF4D}"/>
              </a:ext>
            </a:extLst>
          </p:cNvPr>
          <p:cNvPicPr>
            <a:picLocks noChangeAspect="1"/>
          </p:cNvPicPr>
          <p:nvPr/>
        </p:nvPicPr>
        <p:blipFill rotWithShape="1">
          <a:blip r:embed="rId2"/>
          <a:srcRect r="3029" b="-2"/>
          <a:stretch/>
        </p:blipFill>
        <p:spPr>
          <a:xfrm>
            <a:off x="802203" y="542346"/>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3850299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9096A-7BC1-4F45-8515-0198CB9759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AB65BB-9564-4C8F-9FCA-C4F6C7D0044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646CE94-8165-45A5-B7A3-A1044F65A792}"/>
              </a:ext>
            </a:extLst>
          </p:cNvPr>
          <p:cNvPicPr>
            <a:picLocks noChangeAspect="1"/>
          </p:cNvPicPr>
          <p:nvPr/>
        </p:nvPicPr>
        <p:blipFill>
          <a:blip r:embed="rId2"/>
          <a:stretch>
            <a:fillRect/>
          </a:stretch>
        </p:blipFill>
        <p:spPr>
          <a:xfrm>
            <a:off x="642555" y="337834"/>
            <a:ext cx="10711542" cy="5839278"/>
          </a:xfrm>
          <a:prstGeom prst="rect">
            <a:avLst/>
          </a:prstGeom>
        </p:spPr>
      </p:pic>
    </p:spTree>
    <p:extLst>
      <p:ext uri="{BB962C8B-B14F-4D97-AF65-F5344CB8AC3E}">
        <p14:creationId xmlns:p14="http://schemas.microsoft.com/office/powerpoint/2010/main" val="1184843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A661B-96AB-2904-01E5-D48E53552880}"/>
              </a:ext>
            </a:extLst>
          </p:cNvPr>
          <p:cNvSpPr>
            <a:spLocks noGrp="1"/>
          </p:cNvSpPr>
          <p:nvPr>
            <p:ph type="title"/>
          </p:nvPr>
        </p:nvSpPr>
        <p:spPr/>
        <p:txBody>
          <a:bodyPr>
            <a:normAutofit fontScale="90000"/>
          </a:bodyPr>
          <a:lstStyle/>
          <a:p>
            <a:r>
              <a:rPr lang="en-US" dirty="0"/>
              <a:t>E commerce dan </a:t>
            </a:r>
            <a:r>
              <a:rPr lang="en-US" dirty="0" err="1"/>
              <a:t>peluang</a:t>
            </a:r>
            <a:r>
              <a:rPr lang="en-US" dirty="0"/>
              <a:t> </a:t>
            </a:r>
            <a:r>
              <a:rPr lang="en-US" dirty="0" err="1"/>
              <a:t>bisnis</a:t>
            </a:r>
            <a:br>
              <a:rPr lang="en-US" dirty="0"/>
            </a:br>
            <a:r>
              <a:rPr lang="en-US" sz="2700" i="1" dirty="0" err="1"/>
              <a:t>Dengan</a:t>
            </a:r>
            <a:r>
              <a:rPr lang="en-US" sz="2700" i="1" dirty="0"/>
              <a:t> </a:t>
            </a:r>
            <a:r>
              <a:rPr lang="en-US" sz="2700" i="1" dirty="0" err="1"/>
              <a:t>hadirnya</a:t>
            </a:r>
            <a:r>
              <a:rPr lang="en-US" sz="2700" i="1" dirty="0"/>
              <a:t> e commerce, </a:t>
            </a:r>
            <a:r>
              <a:rPr lang="en-US" sz="2700" i="1" dirty="0" err="1"/>
              <a:t>terjadi</a:t>
            </a:r>
            <a:r>
              <a:rPr lang="en-US" sz="2700" i="1" dirty="0"/>
              <a:t> </a:t>
            </a:r>
            <a:r>
              <a:rPr lang="en-US" sz="2700" i="1" dirty="0" err="1"/>
              <a:t>banyak</a:t>
            </a:r>
            <a:r>
              <a:rPr lang="en-US" sz="2700" i="1" dirty="0"/>
              <a:t> </a:t>
            </a:r>
            <a:r>
              <a:rPr lang="en-US" sz="2700" i="1" dirty="0" err="1"/>
              <a:t>perubahan</a:t>
            </a:r>
            <a:r>
              <a:rPr lang="en-US" sz="2700" i="1" dirty="0"/>
              <a:t> </a:t>
            </a:r>
            <a:r>
              <a:rPr lang="en-US" sz="2700" i="1" dirty="0" err="1"/>
              <a:t>tatanan</a:t>
            </a:r>
            <a:r>
              <a:rPr lang="en-US" sz="2700" i="1" dirty="0"/>
              <a:t>, </a:t>
            </a:r>
            <a:r>
              <a:rPr lang="en-US" sz="2700" i="1" dirty="0" err="1"/>
              <a:t>peluang</a:t>
            </a:r>
            <a:r>
              <a:rPr lang="en-US" sz="2700" i="1" dirty="0"/>
              <a:t>, model </a:t>
            </a:r>
            <a:r>
              <a:rPr lang="en-US" sz="2700" i="1" dirty="0" err="1"/>
              <a:t>bisnis</a:t>
            </a:r>
            <a:r>
              <a:rPr lang="en-US" sz="2700" i="1" dirty="0"/>
              <a:t>, dan </a:t>
            </a:r>
            <a:r>
              <a:rPr lang="en-US" sz="2700" i="1" dirty="0" err="1"/>
              <a:t>berbagai</a:t>
            </a:r>
            <a:r>
              <a:rPr lang="en-US" sz="2700" i="1" dirty="0"/>
              <a:t> </a:t>
            </a:r>
            <a:r>
              <a:rPr lang="en-US" sz="2700" i="1" dirty="0" err="1"/>
              <a:t>keterlibatan</a:t>
            </a:r>
            <a:r>
              <a:rPr lang="en-US" sz="2700" i="1" dirty="0"/>
              <a:t> </a:t>
            </a:r>
            <a:r>
              <a:rPr lang="en-US" sz="2700" i="1" dirty="0" err="1"/>
              <a:t>anda</a:t>
            </a:r>
            <a:r>
              <a:rPr lang="en-US" sz="2700" i="1" dirty="0"/>
              <a:t>.</a:t>
            </a:r>
            <a:endParaRPr lang="en-US" i="1" dirty="0"/>
          </a:p>
        </p:txBody>
      </p:sp>
      <p:sp>
        <p:nvSpPr>
          <p:cNvPr id="3" name="Content Placeholder 2">
            <a:extLst>
              <a:ext uri="{FF2B5EF4-FFF2-40B4-BE49-F238E27FC236}">
                <a16:creationId xmlns:a16="http://schemas.microsoft.com/office/drawing/2014/main" id="{5147D309-AA7A-3025-F1E3-B12428C0ABD0}"/>
              </a:ext>
            </a:extLst>
          </p:cNvPr>
          <p:cNvSpPr>
            <a:spLocks noGrp="1"/>
          </p:cNvSpPr>
          <p:nvPr>
            <p:ph idx="1"/>
          </p:nvPr>
        </p:nvSpPr>
        <p:spPr/>
        <p:txBody>
          <a:bodyPr/>
          <a:lstStyle/>
          <a:p>
            <a:pPr marL="0" indent="0">
              <a:buNone/>
            </a:pPr>
            <a:r>
              <a:rPr lang="en-US" b="1" dirty="0"/>
              <a:t>EKOSYSTEMS  E commerce  </a:t>
            </a:r>
            <a:r>
              <a:rPr lang="en-US" b="1" dirty="0" err="1"/>
              <a:t>Raksasa</a:t>
            </a:r>
            <a:r>
              <a:rPr lang="en-US" b="1" dirty="0"/>
              <a:t> :</a:t>
            </a:r>
          </a:p>
          <a:p>
            <a:r>
              <a:rPr lang="en-US" dirty="0"/>
              <a:t>Creator, ide </a:t>
            </a:r>
            <a:r>
              <a:rPr lang="en-US" dirty="0" err="1"/>
              <a:t>awal</a:t>
            </a:r>
            <a:r>
              <a:rPr lang="en-US" dirty="0"/>
              <a:t>, </a:t>
            </a:r>
            <a:r>
              <a:rPr lang="en-US" dirty="0" err="1"/>
              <a:t>pendiri</a:t>
            </a:r>
            <a:r>
              <a:rPr lang="en-US" dirty="0"/>
              <a:t>, </a:t>
            </a:r>
            <a:r>
              <a:rPr lang="en-US" dirty="0" err="1"/>
              <a:t>diikuti</a:t>
            </a:r>
            <a:r>
              <a:rPr lang="en-US" dirty="0"/>
              <a:t> team </a:t>
            </a:r>
            <a:r>
              <a:rPr lang="en-US" dirty="0" err="1"/>
              <a:t>awal</a:t>
            </a:r>
            <a:r>
              <a:rPr lang="en-US" dirty="0"/>
              <a:t>.</a:t>
            </a:r>
          </a:p>
          <a:p>
            <a:r>
              <a:rPr lang="en-US" dirty="0"/>
              <a:t>Para investor.</a:t>
            </a:r>
          </a:p>
          <a:p>
            <a:r>
              <a:rPr lang="en-US" dirty="0" err="1"/>
              <a:t>Industri</a:t>
            </a:r>
            <a:r>
              <a:rPr lang="en-US" dirty="0"/>
              <a:t> </a:t>
            </a:r>
            <a:r>
              <a:rPr lang="en-US" dirty="0" err="1"/>
              <a:t>pendukung</a:t>
            </a:r>
            <a:r>
              <a:rPr lang="en-US" dirty="0"/>
              <a:t> :</a:t>
            </a:r>
          </a:p>
          <a:p>
            <a:pPr lvl="1"/>
            <a:r>
              <a:rPr lang="en-US" dirty="0"/>
              <a:t>Payment systems, digital financing, credit </a:t>
            </a:r>
            <a:r>
              <a:rPr lang="en-US" dirty="0" err="1"/>
              <a:t>dll</a:t>
            </a:r>
            <a:r>
              <a:rPr lang="en-US" dirty="0"/>
              <a:t>.</a:t>
            </a:r>
          </a:p>
          <a:p>
            <a:pPr lvl="1"/>
            <a:r>
              <a:rPr lang="en-US" dirty="0"/>
              <a:t>Delivery Industry.</a:t>
            </a:r>
          </a:p>
          <a:p>
            <a:pPr lvl="1"/>
            <a:r>
              <a:rPr lang="en-US" dirty="0"/>
              <a:t>Logistic, distribution, warehousing.</a:t>
            </a:r>
          </a:p>
          <a:p>
            <a:pPr lvl="1"/>
            <a:r>
              <a:rPr lang="en-US" dirty="0"/>
              <a:t>Media , advertising company.</a:t>
            </a:r>
          </a:p>
          <a:p>
            <a:pPr lvl="1"/>
            <a:r>
              <a:rPr lang="en-US" dirty="0" err="1"/>
              <a:t>dll</a:t>
            </a:r>
            <a:endParaRPr lang="en-US" dirty="0"/>
          </a:p>
        </p:txBody>
      </p:sp>
    </p:spTree>
    <p:extLst>
      <p:ext uri="{BB962C8B-B14F-4D97-AF65-F5344CB8AC3E}">
        <p14:creationId xmlns:p14="http://schemas.microsoft.com/office/powerpoint/2010/main" val="3040108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2286000" y="609600"/>
            <a:ext cx="7315200" cy="838200"/>
          </a:xfrm>
        </p:spPr>
        <p:txBody>
          <a:bodyPr/>
          <a:lstStyle/>
          <a:p>
            <a:r>
              <a:rPr lang="en-US" dirty="0"/>
              <a:t>Creative new Biz process</a:t>
            </a:r>
          </a:p>
        </p:txBody>
      </p:sp>
      <p:sp>
        <p:nvSpPr>
          <p:cNvPr id="11267" name="Text Placeholder 2"/>
          <p:cNvSpPr>
            <a:spLocks noGrp="1"/>
          </p:cNvSpPr>
          <p:nvPr>
            <p:ph type="body" idx="1"/>
          </p:nvPr>
        </p:nvSpPr>
        <p:spPr>
          <a:xfrm>
            <a:off x="2590800" y="1659236"/>
            <a:ext cx="7696200" cy="4436764"/>
          </a:xfrm>
        </p:spPr>
        <p:txBody>
          <a:bodyPr>
            <a:normAutofit fontScale="85000" lnSpcReduction="20000"/>
          </a:bodyPr>
          <a:lstStyle/>
          <a:p>
            <a:r>
              <a:rPr lang="en-US" sz="3500" dirty="0"/>
              <a:t>View ( </a:t>
            </a:r>
            <a:r>
              <a:rPr lang="en-US" sz="3500" dirty="0" err="1"/>
              <a:t>Wawasan</a:t>
            </a:r>
            <a:r>
              <a:rPr lang="en-US" sz="3500" dirty="0"/>
              <a:t> )</a:t>
            </a:r>
          </a:p>
          <a:p>
            <a:pPr lvl="1"/>
            <a:r>
              <a:rPr lang="en-US" sz="3100" dirty="0"/>
              <a:t>Broaden View (</a:t>
            </a:r>
            <a:r>
              <a:rPr lang="en-US" sz="3100" dirty="0" err="1"/>
              <a:t>Lihat</a:t>
            </a:r>
            <a:r>
              <a:rPr lang="en-US" sz="3100" dirty="0"/>
              <a:t> </a:t>
            </a:r>
            <a:r>
              <a:rPr lang="en-US" sz="3100" dirty="0" err="1"/>
              <a:t>pameran</a:t>
            </a:r>
            <a:r>
              <a:rPr lang="en-US" sz="3100" dirty="0"/>
              <a:t>, Explore).</a:t>
            </a:r>
          </a:p>
          <a:p>
            <a:pPr lvl="1"/>
            <a:r>
              <a:rPr lang="en-US" sz="3100" dirty="0"/>
              <a:t>Creative Mindset (</a:t>
            </a:r>
            <a:r>
              <a:rPr lang="en-US" sz="3100" dirty="0" err="1"/>
              <a:t>Ingin</a:t>
            </a:r>
            <a:r>
              <a:rPr lang="en-US" sz="3100" dirty="0"/>
              <a:t> </a:t>
            </a:r>
            <a:r>
              <a:rPr lang="en-US" sz="3100" dirty="0" err="1"/>
              <a:t>tahu</a:t>
            </a:r>
            <a:r>
              <a:rPr lang="en-US" sz="3100" dirty="0"/>
              <a:t>, </a:t>
            </a:r>
            <a:r>
              <a:rPr lang="en-US" sz="3100" dirty="0" err="1"/>
              <a:t>Berani</a:t>
            </a:r>
            <a:r>
              <a:rPr lang="en-US" sz="3100" dirty="0"/>
              <a:t> </a:t>
            </a:r>
            <a:r>
              <a:rPr lang="en-US" sz="3100" dirty="0" err="1"/>
              <a:t>mencoba</a:t>
            </a:r>
            <a:r>
              <a:rPr lang="en-US" sz="3100" dirty="0"/>
              <a:t>).</a:t>
            </a:r>
          </a:p>
          <a:p>
            <a:pPr lvl="1"/>
            <a:r>
              <a:rPr lang="en-US" sz="3100" dirty="0"/>
              <a:t>Adapt with new things, computer literate</a:t>
            </a:r>
          </a:p>
          <a:p>
            <a:r>
              <a:rPr lang="en-US" sz="3500" dirty="0"/>
              <a:t>Environment</a:t>
            </a:r>
          </a:p>
          <a:p>
            <a:pPr lvl="1"/>
            <a:r>
              <a:rPr lang="en-US" sz="3000" dirty="0"/>
              <a:t>Incubation</a:t>
            </a:r>
          </a:p>
          <a:p>
            <a:pPr lvl="1"/>
            <a:r>
              <a:rPr lang="en-US" sz="3000" dirty="0"/>
              <a:t>Peer </a:t>
            </a:r>
            <a:r>
              <a:rPr lang="en-US" sz="3000" dirty="0" err="1"/>
              <a:t>Discusion</a:t>
            </a:r>
            <a:endParaRPr lang="en-US" sz="3000" dirty="0"/>
          </a:p>
          <a:p>
            <a:r>
              <a:rPr lang="en-US" sz="3500" dirty="0" err="1"/>
              <a:t>Keterminatan</a:t>
            </a:r>
            <a:endParaRPr lang="en-US" sz="3500" dirty="0"/>
          </a:p>
          <a:p>
            <a:pPr lvl="1"/>
            <a:r>
              <a:rPr lang="en-US" sz="3000" dirty="0"/>
              <a:t>Hobby</a:t>
            </a:r>
          </a:p>
          <a:p>
            <a:pPr lvl="1"/>
            <a:r>
              <a:rPr lang="en-US" sz="3000" dirty="0"/>
              <a:t>Interest</a:t>
            </a:r>
          </a:p>
          <a:p>
            <a:pPr lvl="1"/>
            <a:r>
              <a:rPr lang="en-US" sz="3000" dirty="0"/>
              <a:t>Profession</a:t>
            </a: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1F08-9E30-F1AD-716F-9F23FFC51F73}"/>
              </a:ext>
            </a:extLst>
          </p:cNvPr>
          <p:cNvSpPr>
            <a:spLocks noGrp="1"/>
          </p:cNvSpPr>
          <p:nvPr>
            <p:ph type="title"/>
          </p:nvPr>
        </p:nvSpPr>
        <p:spPr/>
        <p:txBody>
          <a:bodyPr/>
          <a:lstStyle/>
          <a:p>
            <a:r>
              <a:rPr lang="en-US" dirty="0" err="1"/>
              <a:t>Pemula</a:t>
            </a:r>
            <a:r>
              <a:rPr lang="en-US" dirty="0"/>
              <a:t> di </a:t>
            </a:r>
            <a:r>
              <a:rPr lang="en-US" dirty="0" err="1"/>
              <a:t>Ecoomerce</a:t>
            </a:r>
            <a:r>
              <a:rPr lang="en-US" dirty="0"/>
              <a:t> </a:t>
            </a:r>
            <a:r>
              <a:rPr lang="en-US" dirty="0" err="1"/>
              <a:t>bisa</a:t>
            </a:r>
            <a:r>
              <a:rPr lang="en-US" dirty="0"/>
              <a:t> </a:t>
            </a:r>
            <a:r>
              <a:rPr lang="en-US" dirty="0" err="1"/>
              <a:t>ikut</a:t>
            </a:r>
            <a:r>
              <a:rPr lang="en-US" dirty="0"/>
              <a:t> </a:t>
            </a:r>
            <a:r>
              <a:rPr lang="en-US" dirty="0" err="1"/>
              <a:t>dimana</a:t>
            </a:r>
            <a:r>
              <a:rPr lang="en-US" dirty="0"/>
              <a:t> ?</a:t>
            </a:r>
          </a:p>
        </p:txBody>
      </p:sp>
      <p:sp>
        <p:nvSpPr>
          <p:cNvPr id="3" name="Text Placeholder 2">
            <a:extLst>
              <a:ext uri="{FF2B5EF4-FFF2-40B4-BE49-F238E27FC236}">
                <a16:creationId xmlns:a16="http://schemas.microsoft.com/office/drawing/2014/main" id="{82D5A60B-7E4E-F71C-1A0B-53EFBCF0F318}"/>
              </a:ext>
            </a:extLst>
          </p:cNvPr>
          <p:cNvSpPr>
            <a:spLocks noGrp="1"/>
          </p:cNvSpPr>
          <p:nvPr>
            <p:ph type="body" idx="1"/>
          </p:nvPr>
        </p:nvSpPr>
        <p:spPr/>
        <p:txBody>
          <a:bodyPr/>
          <a:lstStyle/>
          <a:p>
            <a:r>
              <a:rPr lang="en-US" dirty="0" err="1"/>
              <a:t>Pemilik</a:t>
            </a:r>
            <a:r>
              <a:rPr lang="en-US" dirty="0"/>
              <a:t> </a:t>
            </a:r>
            <a:r>
              <a:rPr lang="en-US" dirty="0" err="1"/>
              <a:t>toko</a:t>
            </a:r>
            <a:r>
              <a:rPr lang="en-US" dirty="0"/>
              <a:t> </a:t>
            </a:r>
            <a:r>
              <a:rPr lang="en-US" dirty="0" err="1"/>
              <a:t>dengan</a:t>
            </a:r>
            <a:r>
              <a:rPr lang="en-US" dirty="0"/>
              <a:t> OWN PRODUCT SERVICES.</a:t>
            </a:r>
          </a:p>
          <a:p>
            <a:r>
              <a:rPr lang="en-US" dirty="0" err="1"/>
              <a:t>Pemilik</a:t>
            </a:r>
            <a:r>
              <a:rPr lang="en-US" dirty="0"/>
              <a:t> </a:t>
            </a:r>
            <a:r>
              <a:rPr lang="en-US" dirty="0" err="1"/>
              <a:t>toko</a:t>
            </a:r>
            <a:r>
              <a:rPr lang="en-US" dirty="0"/>
              <a:t> </a:t>
            </a:r>
            <a:r>
              <a:rPr lang="en-US" dirty="0" err="1"/>
              <a:t>sebagai</a:t>
            </a:r>
            <a:r>
              <a:rPr lang="en-US" dirty="0"/>
              <a:t> </a:t>
            </a:r>
            <a:r>
              <a:rPr lang="en-US" dirty="0" err="1"/>
              <a:t>dropshipper</a:t>
            </a:r>
            <a:r>
              <a:rPr lang="en-US" dirty="0"/>
              <a:t>.</a:t>
            </a:r>
          </a:p>
          <a:p>
            <a:r>
              <a:rPr lang="en-US" dirty="0" err="1"/>
              <a:t>Pedagang</a:t>
            </a:r>
            <a:r>
              <a:rPr lang="en-US" dirty="0"/>
              <a:t>  </a:t>
            </a:r>
            <a:r>
              <a:rPr lang="en-US" dirty="0" err="1"/>
              <a:t>besar</a:t>
            </a:r>
            <a:r>
              <a:rPr lang="en-US" dirty="0"/>
              <a:t>, </a:t>
            </a:r>
            <a:r>
              <a:rPr lang="en-US" dirty="0" err="1"/>
              <a:t>importir</a:t>
            </a:r>
            <a:r>
              <a:rPr lang="en-US" dirty="0"/>
              <a:t>.</a:t>
            </a:r>
          </a:p>
          <a:p>
            <a:r>
              <a:rPr lang="en-US" dirty="0"/>
              <a:t>Official store.</a:t>
            </a:r>
          </a:p>
        </p:txBody>
      </p:sp>
    </p:spTree>
    <p:extLst>
      <p:ext uri="{BB962C8B-B14F-4D97-AF65-F5344CB8AC3E}">
        <p14:creationId xmlns:p14="http://schemas.microsoft.com/office/powerpoint/2010/main" val="1833592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21F1-754C-B455-1F46-3D921D97F7D2}"/>
              </a:ext>
            </a:extLst>
          </p:cNvPr>
          <p:cNvSpPr>
            <a:spLocks noGrp="1"/>
          </p:cNvSpPr>
          <p:nvPr>
            <p:ph type="title"/>
          </p:nvPr>
        </p:nvSpPr>
        <p:spPr/>
        <p:txBody>
          <a:bodyPr/>
          <a:lstStyle/>
          <a:p>
            <a:r>
              <a:rPr lang="en-US" dirty="0"/>
              <a:t>Business model </a:t>
            </a:r>
            <a:r>
              <a:rPr lang="en-US" dirty="0" err="1"/>
              <a:t>baru</a:t>
            </a:r>
            <a:r>
              <a:rPr lang="en-US" dirty="0"/>
              <a:t> </a:t>
            </a:r>
            <a:r>
              <a:rPr lang="en-US" dirty="0" err="1"/>
              <a:t>karena</a:t>
            </a:r>
            <a:r>
              <a:rPr lang="en-US" dirty="0"/>
              <a:t> E commerce</a:t>
            </a:r>
          </a:p>
        </p:txBody>
      </p:sp>
      <p:sp>
        <p:nvSpPr>
          <p:cNvPr id="3" name="Text Placeholder 2">
            <a:extLst>
              <a:ext uri="{FF2B5EF4-FFF2-40B4-BE49-F238E27FC236}">
                <a16:creationId xmlns:a16="http://schemas.microsoft.com/office/drawing/2014/main" id="{7419BF81-683B-052B-2A0B-E1F200E62E47}"/>
              </a:ext>
            </a:extLst>
          </p:cNvPr>
          <p:cNvSpPr>
            <a:spLocks noGrp="1"/>
          </p:cNvSpPr>
          <p:nvPr>
            <p:ph type="body" idx="1"/>
          </p:nvPr>
        </p:nvSpPr>
        <p:spPr/>
        <p:txBody>
          <a:bodyPr/>
          <a:lstStyle/>
          <a:p>
            <a:r>
              <a:rPr lang="en-US" dirty="0" err="1"/>
              <a:t>Dapur</a:t>
            </a:r>
            <a:r>
              <a:rPr lang="en-US" dirty="0"/>
              <a:t> </a:t>
            </a:r>
            <a:r>
              <a:rPr lang="en-US" dirty="0" err="1"/>
              <a:t>bersama</a:t>
            </a:r>
            <a:endParaRPr lang="en-US" dirty="0"/>
          </a:p>
          <a:p>
            <a:r>
              <a:rPr lang="en-US" dirty="0"/>
              <a:t>Jasa Gudang dan packing</a:t>
            </a:r>
          </a:p>
          <a:p>
            <a:r>
              <a:rPr lang="en-US" dirty="0" err="1"/>
              <a:t>Restoran</a:t>
            </a:r>
            <a:r>
              <a:rPr lang="en-US" dirty="0"/>
              <a:t> </a:t>
            </a:r>
            <a:r>
              <a:rPr lang="en-US" dirty="0" err="1"/>
              <a:t>laris</a:t>
            </a:r>
            <a:r>
              <a:rPr lang="en-US" dirty="0"/>
              <a:t> </a:t>
            </a:r>
            <a:r>
              <a:rPr lang="en-US" dirty="0" err="1"/>
              <a:t>tanpa</a:t>
            </a:r>
            <a:r>
              <a:rPr lang="en-US" dirty="0"/>
              <a:t> </a:t>
            </a:r>
            <a:r>
              <a:rPr lang="en-US" dirty="0" err="1"/>
              <a:t>tempat</a:t>
            </a:r>
            <a:r>
              <a:rPr lang="en-US" dirty="0"/>
              <a:t> duduk</a:t>
            </a:r>
          </a:p>
          <a:p>
            <a:r>
              <a:rPr lang="en-US" dirty="0" err="1"/>
              <a:t>dll</a:t>
            </a:r>
            <a:endParaRPr lang="en-US" dirty="0"/>
          </a:p>
        </p:txBody>
      </p:sp>
    </p:spTree>
    <p:extLst>
      <p:ext uri="{BB962C8B-B14F-4D97-AF65-F5344CB8AC3E}">
        <p14:creationId xmlns:p14="http://schemas.microsoft.com/office/powerpoint/2010/main" val="873728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19D53-37CA-0228-759A-C6389801E653}"/>
              </a:ext>
            </a:extLst>
          </p:cNvPr>
          <p:cNvSpPr>
            <a:spLocks noGrp="1"/>
          </p:cNvSpPr>
          <p:nvPr>
            <p:ph type="title"/>
          </p:nvPr>
        </p:nvSpPr>
        <p:spPr/>
        <p:txBody>
          <a:bodyPr/>
          <a:lstStyle/>
          <a:p>
            <a:r>
              <a:rPr lang="en-US" dirty="0" err="1"/>
              <a:t>Peluang</a:t>
            </a:r>
            <a:r>
              <a:rPr lang="en-US" dirty="0"/>
              <a:t> </a:t>
            </a:r>
            <a:r>
              <a:rPr lang="en-US" dirty="0" err="1"/>
              <a:t>anda</a:t>
            </a:r>
            <a:r>
              <a:rPr lang="en-US" dirty="0"/>
              <a:t> </a:t>
            </a:r>
            <a:r>
              <a:rPr lang="en-US" dirty="0" err="1"/>
              <a:t>sebagai</a:t>
            </a:r>
            <a:r>
              <a:rPr lang="en-US" dirty="0"/>
              <a:t> </a:t>
            </a:r>
            <a:r>
              <a:rPr lang="en-US" dirty="0" err="1"/>
              <a:t>pemula</a:t>
            </a:r>
            <a:r>
              <a:rPr lang="en-US" dirty="0"/>
              <a:t> </a:t>
            </a:r>
            <a:r>
              <a:rPr lang="en-US" dirty="0" err="1"/>
              <a:t>mendukung</a:t>
            </a:r>
            <a:r>
              <a:rPr lang="en-US" dirty="0"/>
              <a:t> E commerce :</a:t>
            </a:r>
          </a:p>
        </p:txBody>
      </p:sp>
      <p:sp>
        <p:nvSpPr>
          <p:cNvPr id="3" name="Text Placeholder 2">
            <a:extLst>
              <a:ext uri="{FF2B5EF4-FFF2-40B4-BE49-F238E27FC236}">
                <a16:creationId xmlns:a16="http://schemas.microsoft.com/office/drawing/2014/main" id="{2A67276B-EEB0-3168-CF66-A3D1CCC70D9B}"/>
              </a:ext>
            </a:extLst>
          </p:cNvPr>
          <p:cNvSpPr>
            <a:spLocks noGrp="1"/>
          </p:cNvSpPr>
          <p:nvPr>
            <p:ph type="body" idx="1"/>
          </p:nvPr>
        </p:nvSpPr>
        <p:spPr/>
        <p:txBody>
          <a:bodyPr/>
          <a:lstStyle/>
          <a:p>
            <a:r>
              <a:rPr lang="en-US" dirty="0"/>
              <a:t>Youtuber</a:t>
            </a:r>
          </a:p>
          <a:p>
            <a:r>
              <a:rPr lang="en-US" dirty="0"/>
              <a:t>Product Photographer</a:t>
            </a:r>
          </a:p>
          <a:p>
            <a:r>
              <a:rPr lang="en-US" dirty="0"/>
              <a:t>Influencer</a:t>
            </a:r>
          </a:p>
          <a:p>
            <a:r>
              <a:rPr lang="en-US" dirty="0"/>
              <a:t>Programmer</a:t>
            </a:r>
          </a:p>
          <a:p>
            <a:r>
              <a:rPr lang="en-US" dirty="0"/>
              <a:t>Jasa upload data</a:t>
            </a:r>
          </a:p>
          <a:p>
            <a:r>
              <a:rPr lang="en-US" dirty="0" err="1"/>
              <a:t>Lelang</a:t>
            </a:r>
            <a:r>
              <a:rPr lang="en-US" dirty="0"/>
              <a:t> </a:t>
            </a:r>
            <a:r>
              <a:rPr lang="en-US" dirty="0" err="1"/>
              <a:t>barang</a:t>
            </a:r>
            <a:r>
              <a:rPr lang="en-US" dirty="0"/>
              <a:t>, </a:t>
            </a:r>
            <a:r>
              <a:rPr lang="en-US" dirty="0" err="1"/>
              <a:t>barang</a:t>
            </a:r>
            <a:r>
              <a:rPr lang="en-US" dirty="0"/>
              <a:t> </a:t>
            </a:r>
            <a:r>
              <a:rPr lang="en-US" dirty="0" err="1"/>
              <a:t>bekas</a:t>
            </a:r>
            <a:endParaRPr lang="en-US" dirty="0"/>
          </a:p>
          <a:p>
            <a:endParaRPr lang="en-US" dirty="0"/>
          </a:p>
        </p:txBody>
      </p:sp>
    </p:spTree>
    <p:extLst>
      <p:ext uri="{BB962C8B-B14F-4D97-AF65-F5344CB8AC3E}">
        <p14:creationId xmlns:p14="http://schemas.microsoft.com/office/powerpoint/2010/main" val="3911046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C2C849B-8650-DB51-6D20-1262968079E2}"/>
              </a:ext>
            </a:extLst>
          </p:cNvPr>
          <p:cNvSpPr>
            <a:spLocks noGrp="1"/>
          </p:cNvSpPr>
          <p:nvPr>
            <p:ph type="ctrTitle"/>
          </p:nvPr>
        </p:nvSpPr>
        <p:spPr>
          <a:xfrm>
            <a:off x="795342" y="509434"/>
            <a:ext cx="8272458" cy="3189507"/>
          </a:xfrm>
        </p:spPr>
        <p:txBody>
          <a:bodyPr>
            <a:normAutofit/>
          </a:bodyPr>
          <a:lstStyle/>
          <a:p>
            <a:pPr algn="l"/>
            <a:r>
              <a:rPr lang="en-US" sz="8000" dirty="0" err="1">
                <a:solidFill>
                  <a:srgbClr val="FFFFFF"/>
                </a:solidFill>
              </a:rPr>
              <a:t>Membuat</a:t>
            </a:r>
            <a:r>
              <a:rPr lang="en-US" sz="8000" dirty="0">
                <a:solidFill>
                  <a:srgbClr val="FFFFFF"/>
                </a:solidFill>
              </a:rPr>
              <a:t> MODEL </a:t>
            </a:r>
            <a:r>
              <a:rPr lang="en-US" sz="8000" dirty="0" err="1">
                <a:solidFill>
                  <a:srgbClr val="FFFFFF"/>
                </a:solidFill>
              </a:rPr>
              <a:t>bisnis</a:t>
            </a:r>
            <a:endParaRPr lang="en-US" sz="8000" dirty="0">
              <a:solidFill>
                <a:srgbClr val="FFFFFF"/>
              </a:solidFill>
            </a:endParaRPr>
          </a:p>
        </p:txBody>
      </p:sp>
      <p:sp>
        <p:nvSpPr>
          <p:cNvPr id="27"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Subtitle 4">
            <a:extLst>
              <a:ext uri="{FF2B5EF4-FFF2-40B4-BE49-F238E27FC236}">
                <a16:creationId xmlns:a16="http://schemas.microsoft.com/office/drawing/2014/main" id="{5D5009F9-2CD6-6F91-F25E-C589E14D3228}"/>
              </a:ext>
            </a:extLst>
          </p:cNvPr>
          <p:cNvSpPr>
            <a:spLocks noGrp="1"/>
          </p:cNvSpPr>
          <p:nvPr>
            <p:ph type="subTitle" idx="1"/>
          </p:nvPr>
        </p:nvSpPr>
        <p:spPr>
          <a:xfrm>
            <a:off x="795342" y="4377268"/>
            <a:ext cx="7970903" cy="1280582"/>
          </a:xfrm>
        </p:spPr>
        <p:txBody>
          <a:bodyPr anchor="t">
            <a:normAutofit/>
          </a:bodyPr>
          <a:lstStyle/>
          <a:p>
            <a:pPr algn="l"/>
            <a:r>
              <a:rPr lang="en-US" sz="2200" dirty="0" err="1">
                <a:solidFill>
                  <a:srgbClr val="FEFFFF"/>
                </a:solidFill>
              </a:rPr>
              <a:t>Simulasi</a:t>
            </a:r>
            <a:r>
              <a:rPr lang="en-US" sz="2200" dirty="0">
                <a:solidFill>
                  <a:srgbClr val="FEFFFF"/>
                </a:solidFill>
              </a:rPr>
              <a:t> </a:t>
            </a:r>
            <a:r>
              <a:rPr lang="en-US" sz="2200" dirty="0" err="1">
                <a:solidFill>
                  <a:srgbClr val="FEFFFF"/>
                </a:solidFill>
              </a:rPr>
              <a:t>dari</a:t>
            </a:r>
            <a:r>
              <a:rPr lang="en-US" sz="2200" dirty="0">
                <a:solidFill>
                  <a:srgbClr val="FEFFFF"/>
                </a:solidFill>
              </a:rPr>
              <a:t> </a:t>
            </a:r>
            <a:r>
              <a:rPr lang="en-US" sz="2200" dirty="0" err="1">
                <a:solidFill>
                  <a:srgbClr val="FEFFFF"/>
                </a:solidFill>
              </a:rPr>
              <a:t>berbagai</a:t>
            </a:r>
            <a:r>
              <a:rPr lang="en-US" sz="2200" dirty="0">
                <a:solidFill>
                  <a:srgbClr val="FEFFFF"/>
                </a:solidFill>
              </a:rPr>
              <a:t> </a:t>
            </a:r>
            <a:r>
              <a:rPr lang="en-US" sz="2200" dirty="0" err="1">
                <a:solidFill>
                  <a:srgbClr val="FEFFFF"/>
                </a:solidFill>
              </a:rPr>
              <a:t>aspek</a:t>
            </a:r>
            <a:endParaRPr lang="en-US" sz="2200" dirty="0">
              <a:solidFill>
                <a:srgbClr val="FEFFFF"/>
              </a:solidFill>
            </a:endParaRPr>
          </a:p>
          <a:p>
            <a:pPr algn="l"/>
            <a:r>
              <a:rPr lang="en-US" sz="2200" dirty="0" err="1">
                <a:solidFill>
                  <a:srgbClr val="FEFFFF"/>
                </a:solidFill>
              </a:rPr>
              <a:t>Dilakukan</a:t>
            </a:r>
            <a:r>
              <a:rPr lang="en-US" sz="2200" dirty="0">
                <a:solidFill>
                  <a:srgbClr val="FEFFFF"/>
                </a:solidFill>
              </a:rPr>
              <a:t> </a:t>
            </a:r>
            <a:r>
              <a:rPr lang="en-US" sz="2200" dirty="0" err="1">
                <a:solidFill>
                  <a:srgbClr val="FEFFFF"/>
                </a:solidFill>
              </a:rPr>
              <a:t>sebelum</a:t>
            </a:r>
            <a:r>
              <a:rPr lang="en-US" sz="2200" dirty="0">
                <a:solidFill>
                  <a:srgbClr val="FEFFFF"/>
                </a:solidFill>
              </a:rPr>
              <a:t> </a:t>
            </a:r>
            <a:r>
              <a:rPr lang="en-US" sz="2200" dirty="0" err="1">
                <a:solidFill>
                  <a:srgbClr val="FEFFFF"/>
                </a:solidFill>
              </a:rPr>
              <a:t>investasi</a:t>
            </a:r>
            <a:endParaRPr lang="en-US" sz="2200" dirty="0">
              <a:solidFill>
                <a:srgbClr val="FEFFFF"/>
              </a:solidFill>
            </a:endParaRPr>
          </a:p>
          <a:p>
            <a:pPr algn="l"/>
            <a:r>
              <a:rPr lang="en-US" sz="2200" dirty="0" err="1">
                <a:solidFill>
                  <a:srgbClr val="FEFFFF"/>
                </a:solidFill>
              </a:rPr>
              <a:t>Menghitung</a:t>
            </a:r>
            <a:r>
              <a:rPr lang="en-US" sz="2200" dirty="0">
                <a:solidFill>
                  <a:srgbClr val="FEFFFF"/>
                </a:solidFill>
              </a:rPr>
              <a:t> </a:t>
            </a:r>
            <a:r>
              <a:rPr lang="en-US" sz="2200" dirty="0" err="1">
                <a:solidFill>
                  <a:srgbClr val="FEFFFF"/>
                </a:solidFill>
              </a:rPr>
              <a:t>resiko</a:t>
            </a:r>
            <a:r>
              <a:rPr lang="en-US" sz="2200" dirty="0">
                <a:solidFill>
                  <a:srgbClr val="FEFFFF"/>
                </a:solidFill>
              </a:rPr>
              <a:t>, </a:t>
            </a:r>
            <a:r>
              <a:rPr lang="en-US" sz="2200" dirty="0" err="1">
                <a:solidFill>
                  <a:srgbClr val="FEFFFF"/>
                </a:solidFill>
              </a:rPr>
              <a:t>mengukur</a:t>
            </a:r>
            <a:r>
              <a:rPr lang="en-US" sz="2200" dirty="0">
                <a:solidFill>
                  <a:srgbClr val="FEFFFF"/>
                </a:solidFill>
              </a:rPr>
              <a:t> </a:t>
            </a:r>
            <a:r>
              <a:rPr lang="en-US" sz="2200" dirty="0" err="1">
                <a:solidFill>
                  <a:srgbClr val="FEFFFF"/>
                </a:solidFill>
              </a:rPr>
              <a:t>resiko</a:t>
            </a:r>
            <a:endParaRPr lang="en-US" sz="2200" dirty="0">
              <a:solidFill>
                <a:srgbClr val="FEFFFF"/>
              </a:solidFill>
            </a:endParaRPr>
          </a:p>
        </p:txBody>
      </p:sp>
      <p:sp>
        <p:nvSpPr>
          <p:cNvPr id="33"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6" name="Diagram 5">
            <a:extLst>
              <a:ext uri="{FF2B5EF4-FFF2-40B4-BE49-F238E27FC236}">
                <a16:creationId xmlns:a16="http://schemas.microsoft.com/office/drawing/2014/main" id="{80DF5DE7-A0B6-64F7-9D7F-5D65CC2D519F}"/>
              </a:ext>
            </a:extLst>
          </p:cNvPr>
          <p:cNvGraphicFramePr/>
          <p:nvPr>
            <p:extLst>
              <p:ext uri="{D42A27DB-BD31-4B8C-83A1-F6EECF244321}">
                <p14:modId xmlns:p14="http://schemas.microsoft.com/office/powerpoint/2010/main" val="2124634334"/>
              </p:ext>
            </p:extLst>
          </p:nvPr>
        </p:nvGraphicFramePr>
        <p:xfrm>
          <a:off x="7566608" y="448910"/>
          <a:ext cx="4966138" cy="31008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228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10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type="wd">
                                    <p:tmPct val="15000"/>
                                  </p:iterate>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BF8CD-ADD4-4E6A-9901-E67568665984}"/>
              </a:ext>
            </a:extLst>
          </p:cNvPr>
          <p:cNvSpPr>
            <a:spLocks noGrp="1"/>
          </p:cNvSpPr>
          <p:nvPr>
            <p:ph type="title"/>
          </p:nvPr>
        </p:nvSpPr>
        <p:spPr>
          <a:xfrm>
            <a:off x="838200" y="365125"/>
            <a:ext cx="3460845" cy="1325563"/>
          </a:xfrm>
        </p:spPr>
        <p:txBody>
          <a:bodyPr/>
          <a:lstStyle/>
          <a:p>
            <a:r>
              <a:rPr lang="en-US" dirty="0" err="1"/>
              <a:t>Contoh</a:t>
            </a:r>
            <a:r>
              <a:rPr lang="en-US" dirty="0"/>
              <a:t>/ case MODELLING</a:t>
            </a:r>
          </a:p>
        </p:txBody>
      </p:sp>
      <p:sp>
        <p:nvSpPr>
          <p:cNvPr id="3" name="Content Placeholder 2">
            <a:extLst>
              <a:ext uri="{FF2B5EF4-FFF2-40B4-BE49-F238E27FC236}">
                <a16:creationId xmlns:a16="http://schemas.microsoft.com/office/drawing/2014/main" id="{E7685DFB-B1A2-4C07-BF78-E290856EF829}"/>
              </a:ext>
            </a:extLst>
          </p:cNvPr>
          <p:cNvSpPr>
            <a:spLocks noGrp="1"/>
          </p:cNvSpPr>
          <p:nvPr>
            <p:ph idx="1"/>
          </p:nvPr>
        </p:nvSpPr>
        <p:spPr>
          <a:xfrm>
            <a:off x="838200" y="1825625"/>
            <a:ext cx="2928582" cy="1096684"/>
          </a:xfrm>
        </p:spPr>
        <p:txBody>
          <a:bodyPr>
            <a:normAutofit fontScale="92500" lnSpcReduction="10000"/>
          </a:bodyPr>
          <a:lstStyle/>
          <a:p>
            <a:r>
              <a:rPr lang="en-US" dirty="0" err="1"/>
              <a:t>Dilakukan</a:t>
            </a:r>
            <a:r>
              <a:rPr lang="en-US" dirty="0"/>
              <a:t> di </a:t>
            </a:r>
            <a:r>
              <a:rPr lang="en-US" dirty="0" err="1"/>
              <a:t>banyak</a:t>
            </a:r>
            <a:r>
              <a:rPr lang="en-US" dirty="0"/>
              <a:t> </a:t>
            </a:r>
            <a:r>
              <a:rPr lang="en-US" dirty="0" err="1"/>
              <a:t>bidang</a:t>
            </a:r>
            <a:r>
              <a:rPr lang="en-US" dirty="0"/>
              <a:t> dan area</a:t>
            </a:r>
          </a:p>
          <a:p>
            <a:endParaRPr lang="en-US" dirty="0"/>
          </a:p>
        </p:txBody>
      </p:sp>
      <p:pic>
        <p:nvPicPr>
          <p:cNvPr id="4" name="Picture 3">
            <a:extLst>
              <a:ext uri="{FF2B5EF4-FFF2-40B4-BE49-F238E27FC236}">
                <a16:creationId xmlns:a16="http://schemas.microsoft.com/office/drawing/2014/main" id="{B6586D3D-F149-45B1-A117-87255E9AEB04}"/>
              </a:ext>
            </a:extLst>
          </p:cNvPr>
          <p:cNvPicPr>
            <a:picLocks noChangeAspect="1"/>
          </p:cNvPicPr>
          <p:nvPr/>
        </p:nvPicPr>
        <p:blipFill>
          <a:blip r:embed="rId3"/>
          <a:stretch>
            <a:fillRect/>
          </a:stretch>
        </p:blipFill>
        <p:spPr>
          <a:xfrm>
            <a:off x="7819126" y="3429000"/>
            <a:ext cx="3534674" cy="23582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A161DD61-5080-454E-8F4D-E08DC4D4AA0F}"/>
              </a:ext>
            </a:extLst>
          </p:cNvPr>
          <p:cNvPicPr>
            <a:picLocks noChangeAspect="1"/>
          </p:cNvPicPr>
          <p:nvPr/>
        </p:nvPicPr>
        <p:blipFill>
          <a:blip r:embed="rId4"/>
          <a:stretch>
            <a:fillRect/>
          </a:stretch>
        </p:blipFill>
        <p:spPr>
          <a:xfrm>
            <a:off x="4299045" y="3429000"/>
            <a:ext cx="3144387" cy="23582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6F3DF841-4B7F-4937-8FD1-63206085EBBF}"/>
              </a:ext>
            </a:extLst>
          </p:cNvPr>
          <p:cNvPicPr>
            <a:picLocks noChangeAspect="1"/>
          </p:cNvPicPr>
          <p:nvPr/>
        </p:nvPicPr>
        <p:blipFill>
          <a:blip r:embed="rId5"/>
          <a:stretch>
            <a:fillRect/>
          </a:stretch>
        </p:blipFill>
        <p:spPr>
          <a:xfrm>
            <a:off x="838200" y="3429000"/>
            <a:ext cx="3144387" cy="24835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47A8002C-75A4-4DA3-B2F1-0CFF0E57F483}"/>
              </a:ext>
            </a:extLst>
          </p:cNvPr>
          <p:cNvPicPr>
            <a:picLocks noChangeAspect="1"/>
          </p:cNvPicPr>
          <p:nvPr/>
        </p:nvPicPr>
        <p:blipFill>
          <a:blip r:embed="rId6"/>
          <a:stretch>
            <a:fillRect/>
          </a:stretch>
        </p:blipFill>
        <p:spPr>
          <a:xfrm>
            <a:off x="4227097" y="111398"/>
            <a:ext cx="7331720" cy="2890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Content Placeholder 2">
            <a:extLst>
              <a:ext uri="{FF2B5EF4-FFF2-40B4-BE49-F238E27FC236}">
                <a16:creationId xmlns:a16="http://schemas.microsoft.com/office/drawing/2014/main" id="{8AD9D885-BA87-4105-8F69-5F83337C7E36}"/>
              </a:ext>
            </a:extLst>
          </p:cNvPr>
          <p:cNvSpPr txBox="1">
            <a:spLocks/>
          </p:cNvSpPr>
          <p:nvPr/>
        </p:nvSpPr>
        <p:spPr>
          <a:xfrm>
            <a:off x="633183" y="6064533"/>
            <a:ext cx="10988935" cy="6820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Contoh</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modelling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keuangan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7" action="ppaction://hlinkfile"/>
              </a:rPr>
              <a: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7" action="ppaction://hlinkfile"/>
              </a:rPr>
              <a:t>Entrepreneur WIRAUSAHA ENT - WIRA\Biz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7" action="ppaction://hlinkfile"/>
              </a:rPr>
              <a:t>Enterpreunership</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7" action="ppaction://hlinkfile"/>
              </a:rPr>
              <a:t> -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7" action="ppaction://hlinkfile"/>
              </a:rPr>
              <a:t>Wirausaha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7" action="ppaction://hlinkfile"/>
              </a:rPr>
              <a:t>\Final GKI KOTAW Nov10,2012\Model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7" action="ppaction://hlinkfile"/>
              </a:rPr>
              <a:t>usaha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7" action="ppaction://hlinkfile"/>
              </a:rPr>
              <a:t> CENDOL GKI.xlsx</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2377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FFC702-7DFB-41CD-BE99-E55684D1FC31}"/>
              </a:ext>
            </a:extLst>
          </p:cNvPr>
          <p:cNvSpPr>
            <a:spLocks noGrp="1"/>
          </p:cNvSpPr>
          <p:nvPr>
            <p:ph type="title"/>
          </p:nvPr>
        </p:nvSpPr>
        <p:spPr>
          <a:xfrm>
            <a:off x="1075767" y="1188637"/>
            <a:ext cx="2988234" cy="4480726"/>
          </a:xfrm>
        </p:spPr>
        <p:txBody>
          <a:bodyPr>
            <a:normAutofit/>
          </a:bodyPr>
          <a:lstStyle/>
          <a:p>
            <a:pPr algn="r"/>
            <a:r>
              <a:rPr lang="en-US" sz="4100" b="1" u="sng"/>
              <a:t>Kenapa membuat model </a:t>
            </a:r>
            <a:br>
              <a:rPr lang="en-US" sz="4100"/>
            </a:br>
            <a:r>
              <a:rPr lang="en-US" sz="4100"/>
              <a:t>( Simulasi dari keadaan sebenarnya )</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325250D-E83C-4E98-A974-4A0CEED5343C}"/>
              </a:ext>
            </a:extLst>
          </p:cNvPr>
          <p:cNvSpPr>
            <a:spLocks noGrp="1"/>
          </p:cNvSpPr>
          <p:nvPr>
            <p:ph idx="1"/>
          </p:nvPr>
        </p:nvSpPr>
        <p:spPr>
          <a:xfrm>
            <a:off x="5255260" y="1648870"/>
            <a:ext cx="4702848" cy="3560260"/>
          </a:xfrm>
        </p:spPr>
        <p:txBody>
          <a:bodyPr anchor="ctr">
            <a:normAutofit/>
          </a:bodyPr>
          <a:lstStyle/>
          <a:p>
            <a:r>
              <a:rPr lang="en-US" sz="2000"/>
              <a:t>Sebelum merancang  pekerjaan,  design,  atau suatu rancang  bangun,  sering  dilakukan  pembuatan  model, agar  rancangan yang akan di buat bisa di kenali karakteristik utamanya.</a:t>
            </a:r>
          </a:p>
          <a:p>
            <a:r>
              <a:rPr lang="en-US" sz="2000"/>
              <a:t>Dengan Model  bisa dilakukan uji coba berbagai macam karakteristik dari rancangan  kita.</a:t>
            </a:r>
          </a:p>
          <a:p>
            <a:r>
              <a:rPr lang="en-US" sz="2000"/>
              <a:t>Dengan model,  simulasi sebagian rancang bangun bisa di uji batas kekuatan,  serta karakteristik lainnya.</a:t>
            </a:r>
          </a:p>
        </p:txBody>
      </p:sp>
    </p:spTree>
    <p:extLst>
      <p:ext uri="{BB962C8B-B14F-4D97-AF65-F5344CB8AC3E}">
        <p14:creationId xmlns:p14="http://schemas.microsoft.com/office/powerpoint/2010/main" val="402511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B59ECC60-C5A6-4693-8C20-B1EDBBCACB6C}"/>
              </a:ext>
            </a:extLst>
          </p:cNvPr>
          <p:cNvSpPr>
            <a:spLocks noGrp="1"/>
          </p:cNvSpPr>
          <p:nvPr>
            <p:ph type="ctrTitle"/>
          </p:nvPr>
        </p:nvSpPr>
        <p:spPr>
          <a:xfrm>
            <a:off x="1179226" y="826680"/>
            <a:ext cx="9833548" cy="1325563"/>
          </a:xfrm>
        </p:spPr>
        <p:txBody>
          <a:bodyPr vert="horz" lIns="91440" tIns="45720" rIns="91440" bIns="45720" rtlCol="0" anchor="ctr">
            <a:normAutofit/>
          </a:bodyPr>
          <a:lstStyle/>
          <a:p>
            <a:r>
              <a:rPr lang="en-US" sz="5300" b="1" u="sng" dirty="0">
                <a:solidFill>
                  <a:schemeClr val="accent4">
                    <a:lumMod val="40000"/>
                    <a:lumOff val="60000"/>
                  </a:schemeClr>
                </a:solidFill>
              </a:rPr>
              <a:t>Ayo CHECK UP model </a:t>
            </a:r>
            <a:r>
              <a:rPr lang="en-US" sz="5300" b="1" u="sng" dirty="0" err="1">
                <a:solidFill>
                  <a:schemeClr val="accent4">
                    <a:lumMod val="40000"/>
                    <a:lumOff val="60000"/>
                  </a:schemeClr>
                </a:solidFill>
              </a:rPr>
              <a:t>bisnis</a:t>
            </a:r>
            <a:r>
              <a:rPr lang="en-US" sz="5300" b="1" u="sng" dirty="0">
                <a:solidFill>
                  <a:schemeClr val="accent4">
                    <a:lumMod val="40000"/>
                    <a:lumOff val="60000"/>
                  </a:schemeClr>
                </a:solidFill>
              </a:rPr>
              <a:t> </a:t>
            </a:r>
            <a:r>
              <a:rPr lang="en-US" sz="5300" b="1" u="sng" dirty="0" err="1">
                <a:solidFill>
                  <a:schemeClr val="accent4">
                    <a:lumMod val="40000"/>
                    <a:lumOff val="60000"/>
                  </a:schemeClr>
                </a:solidFill>
              </a:rPr>
              <a:t>anda</a:t>
            </a:r>
            <a:r>
              <a:rPr lang="en-US" sz="5300" b="1" u="sng" dirty="0">
                <a:solidFill>
                  <a:schemeClr val="accent4">
                    <a:lumMod val="40000"/>
                    <a:lumOff val="60000"/>
                  </a:schemeClr>
                </a:solidFill>
              </a:rPr>
              <a:t> !</a:t>
            </a:r>
            <a:br>
              <a:rPr lang="en-US" sz="4000" dirty="0">
                <a:solidFill>
                  <a:srgbClr val="FFFFFF"/>
                </a:solidFill>
              </a:rPr>
            </a:br>
            <a:r>
              <a:rPr lang="en-US" sz="3600" i="1" dirty="0" err="1">
                <a:solidFill>
                  <a:srgbClr val="FFFFFF"/>
                </a:solidFill>
              </a:rPr>
              <a:t>Melihat</a:t>
            </a:r>
            <a:r>
              <a:rPr lang="en-US" sz="3600" i="1" dirty="0">
                <a:solidFill>
                  <a:srgbClr val="FFFFFF"/>
                </a:solidFill>
              </a:rPr>
              <a:t> </a:t>
            </a:r>
            <a:r>
              <a:rPr lang="en-US" sz="3600" i="1" dirty="0" err="1">
                <a:solidFill>
                  <a:srgbClr val="FFFFFF"/>
                </a:solidFill>
              </a:rPr>
              <a:t>bisnis</a:t>
            </a:r>
            <a:r>
              <a:rPr lang="en-US" sz="3600" i="1" dirty="0">
                <a:solidFill>
                  <a:srgbClr val="FFFFFF"/>
                </a:solidFill>
              </a:rPr>
              <a:t> </a:t>
            </a:r>
            <a:r>
              <a:rPr lang="en-US" sz="3600" i="1" dirty="0" err="1">
                <a:solidFill>
                  <a:srgbClr val="FFFFFF"/>
                </a:solidFill>
              </a:rPr>
              <a:t>anda</a:t>
            </a:r>
            <a:r>
              <a:rPr lang="en-US" sz="3600" i="1" dirty="0">
                <a:solidFill>
                  <a:srgbClr val="FFFFFF"/>
                </a:solidFill>
              </a:rPr>
              <a:t> </a:t>
            </a:r>
            <a:r>
              <a:rPr lang="en-US" sz="3600" i="1" dirty="0" err="1">
                <a:solidFill>
                  <a:srgbClr val="FFFFFF"/>
                </a:solidFill>
              </a:rPr>
              <a:t>dengan</a:t>
            </a:r>
            <a:r>
              <a:rPr lang="en-US" sz="3600" i="1" dirty="0">
                <a:solidFill>
                  <a:srgbClr val="FFFFFF"/>
                </a:solidFill>
              </a:rPr>
              <a:t> Business Model Canvas</a:t>
            </a:r>
            <a:endParaRPr lang="en-US" sz="4000" i="1"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D4A180FA-4686-4931-86BA-E5026B2FB4B4}"/>
              </a:ext>
            </a:extLst>
          </p:cNvPr>
          <p:cNvPicPr>
            <a:picLocks noChangeAspect="1"/>
          </p:cNvPicPr>
          <p:nvPr/>
        </p:nvPicPr>
        <p:blipFill>
          <a:blip r:embed="rId3"/>
          <a:stretch>
            <a:fillRect/>
          </a:stretch>
        </p:blipFill>
        <p:spPr>
          <a:xfrm>
            <a:off x="435798" y="2873677"/>
            <a:ext cx="4545279" cy="3385607"/>
          </a:xfrm>
          <a:prstGeom prst="rect">
            <a:avLst/>
          </a:prstGeom>
          <a:ln>
            <a:noFill/>
          </a:ln>
          <a:effectLst>
            <a:softEdge rad="112500"/>
          </a:effectLst>
        </p:spPr>
      </p:pic>
      <p:pic>
        <p:nvPicPr>
          <p:cNvPr id="5" name="Picture 4" descr="A close up of a piece of paper&#10;&#10;Description automatically generated">
            <a:extLst>
              <a:ext uri="{FF2B5EF4-FFF2-40B4-BE49-F238E27FC236}">
                <a16:creationId xmlns:a16="http://schemas.microsoft.com/office/drawing/2014/main" id="{24C0D6B9-1FE2-403B-8191-EDE77DD4FA0B}"/>
              </a:ext>
            </a:extLst>
          </p:cNvPr>
          <p:cNvPicPr>
            <a:picLocks noChangeAspect="1"/>
          </p:cNvPicPr>
          <p:nvPr/>
        </p:nvPicPr>
        <p:blipFill>
          <a:blip r:embed="rId4"/>
          <a:stretch>
            <a:fillRect/>
          </a:stretch>
        </p:blipFill>
        <p:spPr>
          <a:xfrm>
            <a:off x="5612410" y="2873678"/>
            <a:ext cx="6143792" cy="3385607"/>
          </a:xfrm>
          <a:prstGeom prst="rect">
            <a:avLst/>
          </a:prstGeom>
        </p:spPr>
      </p:pic>
      <p:pic>
        <p:nvPicPr>
          <p:cNvPr id="2" name="Picture 1">
            <a:extLst>
              <a:ext uri="{FF2B5EF4-FFF2-40B4-BE49-F238E27FC236}">
                <a16:creationId xmlns:a16="http://schemas.microsoft.com/office/drawing/2014/main" id="{27D4A21C-8CC8-4188-8084-ABE8E8528E95}"/>
              </a:ext>
            </a:extLst>
          </p:cNvPr>
          <p:cNvPicPr>
            <a:picLocks noChangeAspect="1"/>
          </p:cNvPicPr>
          <p:nvPr/>
        </p:nvPicPr>
        <p:blipFill>
          <a:blip r:embed="rId5"/>
          <a:stretch>
            <a:fillRect/>
          </a:stretch>
        </p:blipFill>
        <p:spPr>
          <a:xfrm>
            <a:off x="5416875" y="3316783"/>
            <a:ext cx="6406597" cy="3385607"/>
          </a:xfrm>
          <a:prstGeom prst="rect">
            <a:avLst/>
          </a:prstGeom>
        </p:spPr>
      </p:pic>
    </p:spTree>
    <p:extLst>
      <p:ext uri="{BB962C8B-B14F-4D97-AF65-F5344CB8AC3E}">
        <p14:creationId xmlns:p14="http://schemas.microsoft.com/office/powerpoint/2010/main" val="2652350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82E1E5-732C-4B4D-974D-0873E0C44789}"/>
              </a:ext>
            </a:extLst>
          </p:cNvPr>
          <p:cNvSpPr>
            <a:spLocks noGrp="1"/>
          </p:cNvSpPr>
          <p:nvPr>
            <p:ph type="body" sz="quarter" idx="10"/>
          </p:nvPr>
        </p:nvSpPr>
        <p:spPr/>
        <p:txBody>
          <a:bodyPr>
            <a:normAutofit/>
          </a:bodyPr>
          <a:lstStyle/>
          <a:p>
            <a:r>
              <a:rPr lang="en-US" sz="2000" i="1" dirty="0">
                <a:solidFill>
                  <a:srgbClr val="C00000"/>
                </a:solidFill>
              </a:rPr>
              <a:t>Please enter</a:t>
            </a:r>
          </a:p>
        </p:txBody>
      </p:sp>
      <p:sp>
        <p:nvSpPr>
          <p:cNvPr id="3" name="Text Placeholder 2">
            <a:extLst>
              <a:ext uri="{FF2B5EF4-FFF2-40B4-BE49-F238E27FC236}">
                <a16:creationId xmlns:a16="http://schemas.microsoft.com/office/drawing/2014/main" id="{5F2A8AC7-231E-436B-9F5C-4352F6967B28}"/>
              </a:ext>
            </a:extLst>
          </p:cNvPr>
          <p:cNvSpPr>
            <a:spLocks noGrp="1"/>
          </p:cNvSpPr>
          <p:nvPr>
            <p:ph type="body" sz="quarter" idx="11"/>
          </p:nvPr>
        </p:nvSpPr>
        <p:spPr/>
        <p:txBody>
          <a:bodyPr/>
          <a:lstStyle/>
          <a:p>
            <a:r>
              <a:rPr lang="en-US" sz="2000" i="1" dirty="0">
                <a:solidFill>
                  <a:srgbClr val="C00000"/>
                </a:solidFill>
              </a:rPr>
              <a:t>Please enter</a:t>
            </a:r>
          </a:p>
        </p:txBody>
      </p:sp>
      <p:sp>
        <p:nvSpPr>
          <p:cNvPr id="4" name="Text Placeholder 3">
            <a:extLst>
              <a:ext uri="{FF2B5EF4-FFF2-40B4-BE49-F238E27FC236}">
                <a16:creationId xmlns:a16="http://schemas.microsoft.com/office/drawing/2014/main" id="{9E4DD406-EFE8-4CFE-B9EE-77C5A6219B5C}"/>
              </a:ext>
            </a:extLst>
          </p:cNvPr>
          <p:cNvSpPr>
            <a:spLocks noGrp="1"/>
          </p:cNvSpPr>
          <p:nvPr>
            <p:ph type="body" sz="quarter" idx="12"/>
          </p:nvPr>
        </p:nvSpPr>
        <p:spPr/>
        <p:txBody>
          <a:bodyPr/>
          <a:lstStyle/>
          <a:p>
            <a:r>
              <a:rPr lang="en-US" sz="2000" i="1" dirty="0">
                <a:solidFill>
                  <a:srgbClr val="C00000"/>
                </a:solidFill>
              </a:rPr>
              <a:t>Please enter</a:t>
            </a:r>
          </a:p>
          <a:p>
            <a:endParaRPr lang="en-US" dirty="0"/>
          </a:p>
        </p:txBody>
      </p:sp>
      <p:sp>
        <p:nvSpPr>
          <p:cNvPr id="5" name="Text Placeholder 4">
            <a:extLst>
              <a:ext uri="{FF2B5EF4-FFF2-40B4-BE49-F238E27FC236}">
                <a16:creationId xmlns:a16="http://schemas.microsoft.com/office/drawing/2014/main" id="{257D12E6-302E-4A83-B70F-330B53CDE4C8}"/>
              </a:ext>
            </a:extLst>
          </p:cNvPr>
          <p:cNvSpPr>
            <a:spLocks noGrp="1"/>
          </p:cNvSpPr>
          <p:nvPr>
            <p:ph type="body" sz="quarter" idx="13"/>
          </p:nvPr>
        </p:nvSpPr>
        <p:spPr/>
        <p:txBody>
          <a:bodyPr/>
          <a:lstStyle/>
          <a:p>
            <a:r>
              <a:rPr lang="en-US" sz="2000" i="1" dirty="0">
                <a:solidFill>
                  <a:srgbClr val="C00000"/>
                </a:solidFill>
              </a:rPr>
              <a:t>Please enter</a:t>
            </a:r>
          </a:p>
          <a:p>
            <a:endParaRPr lang="en-US" dirty="0"/>
          </a:p>
        </p:txBody>
      </p:sp>
      <p:sp>
        <p:nvSpPr>
          <p:cNvPr id="6" name="Text Placeholder 5">
            <a:extLst>
              <a:ext uri="{FF2B5EF4-FFF2-40B4-BE49-F238E27FC236}">
                <a16:creationId xmlns:a16="http://schemas.microsoft.com/office/drawing/2014/main" id="{48ADE01D-DD8B-4BCC-948A-D77C363B33B6}"/>
              </a:ext>
            </a:extLst>
          </p:cNvPr>
          <p:cNvSpPr>
            <a:spLocks noGrp="1"/>
          </p:cNvSpPr>
          <p:nvPr>
            <p:ph type="body" sz="quarter" idx="14"/>
          </p:nvPr>
        </p:nvSpPr>
        <p:spPr/>
        <p:txBody>
          <a:bodyPr/>
          <a:lstStyle/>
          <a:p>
            <a:r>
              <a:rPr lang="en-US" sz="2000" i="1" dirty="0">
                <a:solidFill>
                  <a:srgbClr val="C00000"/>
                </a:solidFill>
              </a:rPr>
              <a:t>Please enter</a:t>
            </a:r>
          </a:p>
          <a:p>
            <a:endParaRPr lang="en-US" dirty="0"/>
          </a:p>
        </p:txBody>
      </p:sp>
      <p:sp>
        <p:nvSpPr>
          <p:cNvPr id="7" name="Text Placeholder 6">
            <a:extLst>
              <a:ext uri="{FF2B5EF4-FFF2-40B4-BE49-F238E27FC236}">
                <a16:creationId xmlns:a16="http://schemas.microsoft.com/office/drawing/2014/main" id="{58ED654F-2FB6-43AE-9605-4E644F1FD414}"/>
              </a:ext>
            </a:extLst>
          </p:cNvPr>
          <p:cNvSpPr>
            <a:spLocks noGrp="1"/>
          </p:cNvSpPr>
          <p:nvPr>
            <p:ph type="body" sz="quarter" idx="15"/>
          </p:nvPr>
        </p:nvSpPr>
        <p:spPr/>
        <p:txBody>
          <a:bodyPr>
            <a:normAutofit/>
          </a:bodyPr>
          <a:lstStyle/>
          <a:p>
            <a:r>
              <a:rPr lang="en-US" sz="2000" i="1" dirty="0">
                <a:solidFill>
                  <a:srgbClr val="C00000"/>
                </a:solidFill>
              </a:rPr>
              <a:t>Please enter</a:t>
            </a:r>
          </a:p>
        </p:txBody>
      </p:sp>
      <p:sp>
        <p:nvSpPr>
          <p:cNvPr id="8" name="Text Placeholder 7">
            <a:extLst>
              <a:ext uri="{FF2B5EF4-FFF2-40B4-BE49-F238E27FC236}">
                <a16:creationId xmlns:a16="http://schemas.microsoft.com/office/drawing/2014/main" id="{CF26505F-6E7C-4DE1-80CA-5CA75F3D68F9}"/>
              </a:ext>
            </a:extLst>
          </p:cNvPr>
          <p:cNvSpPr>
            <a:spLocks noGrp="1"/>
          </p:cNvSpPr>
          <p:nvPr>
            <p:ph type="body" sz="quarter" idx="16"/>
          </p:nvPr>
        </p:nvSpPr>
        <p:spPr/>
        <p:txBody>
          <a:bodyPr/>
          <a:lstStyle/>
          <a:p>
            <a:pPr marL="0" indent="0">
              <a:buNone/>
            </a:pPr>
            <a:endParaRPr lang="en-US" sz="2000" i="1" dirty="0">
              <a:solidFill>
                <a:srgbClr val="C00000"/>
              </a:solidFill>
            </a:endParaRPr>
          </a:p>
          <a:p>
            <a:r>
              <a:rPr lang="en-US" sz="2000" i="1" dirty="0">
                <a:solidFill>
                  <a:srgbClr val="C00000"/>
                </a:solidFill>
              </a:rPr>
              <a:t>Please enter</a:t>
            </a:r>
          </a:p>
          <a:p>
            <a:pPr marL="0" indent="0">
              <a:buNone/>
            </a:pPr>
            <a:endParaRPr lang="en-US" dirty="0"/>
          </a:p>
        </p:txBody>
      </p:sp>
      <p:sp>
        <p:nvSpPr>
          <p:cNvPr id="9" name="Text Placeholder 8">
            <a:extLst>
              <a:ext uri="{FF2B5EF4-FFF2-40B4-BE49-F238E27FC236}">
                <a16:creationId xmlns:a16="http://schemas.microsoft.com/office/drawing/2014/main" id="{313A8B07-50DA-42E2-8DEF-2E92F2E59BBA}"/>
              </a:ext>
            </a:extLst>
          </p:cNvPr>
          <p:cNvSpPr>
            <a:spLocks noGrp="1"/>
          </p:cNvSpPr>
          <p:nvPr>
            <p:ph type="body" sz="quarter" idx="17"/>
          </p:nvPr>
        </p:nvSpPr>
        <p:spPr/>
        <p:txBody>
          <a:bodyPr/>
          <a:lstStyle/>
          <a:p>
            <a:r>
              <a:rPr lang="en-US" sz="2000" i="1" dirty="0">
                <a:solidFill>
                  <a:srgbClr val="C00000"/>
                </a:solidFill>
              </a:rPr>
              <a:t>Please enter</a:t>
            </a:r>
          </a:p>
          <a:p>
            <a:pPr marL="0" indent="0">
              <a:buNone/>
            </a:pPr>
            <a:endParaRPr lang="en-US" dirty="0"/>
          </a:p>
        </p:txBody>
      </p:sp>
      <p:sp>
        <p:nvSpPr>
          <p:cNvPr id="10" name="Text Placeholder 9">
            <a:extLst>
              <a:ext uri="{FF2B5EF4-FFF2-40B4-BE49-F238E27FC236}">
                <a16:creationId xmlns:a16="http://schemas.microsoft.com/office/drawing/2014/main" id="{5C5DA78D-8699-4BAC-8365-E5495DF49894}"/>
              </a:ext>
            </a:extLst>
          </p:cNvPr>
          <p:cNvSpPr>
            <a:spLocks noGrp="1"/>
          </p:cNvSpPr>
          <p:nvPr>
            <p:ph type="body" sz="quarter" idx="18"/>
          </p:nvPr>
        </p:nvSpPr>
        <p:spPr/>
        <p:txBody>
          <a:bodyPr/>
          <a:lstStyle/>
          <a:p>
            <a:r>
              <a:rPr lang="en-US" sz="2000" i="1" dirty="0">
                <a:solidFill>
                  <a:srgbClr val="C00000"/>
                </a:solidFill>
              </a:rPr>
              <a:t>Please enter </a:t>
            </a:r>
          </a:p>
          <a:p>
            <a:pPr marL="0" indent="0">
              <a:buNone/>
            </a:pPr>
            <a:endParaRPr lang="en-US" dirty="0"/>
          </a:p>
        </p:txBody>
      </p:sp>
      <p:sp>
        <p:nvSpPr>
          <p:cNvPr id="11" name="Text Placeholder 10">
            <a:extLst>
              <a:ext uri="{FF2B5EF4-FFF2-40B4-BE49-F238E27FC236}">
                <a16:creationId xmlns:a16="http://schemas.microsoft.com/office/drawing/2014/main" id="{AADCDBEF-AC34-4CFC-AA23-B6646761F877}"/>
              </a:ext>
            </a:extLst>
          </p:cNvPr>
          <p:cNvSpPr>
            <a:spLocks noGrp="1"/>
          </p:cNvSpPr>
          <p:nvPr>
            <p:ph type="body" sz="quarter" idx="19"/>
          </p:nvPr>
        </p:nvSpPr>
        <p:spPr/>
        <p:txBody>
          <a:bodyPr>
            <a:normAutofit/>
          </a:bodyPr>
          <a:lstStyle/>
          <a:p>
            <a:pPr marL="0" indent="0">
              <a:buNone/>
            </a:pPr>
            <a:r>
              <a:rPr lang="en-US" sz="2400" i="1" dirty="0">
                <a:solidFill>
                  <a:srgbClr val="00B0F0"/>
                </a:solidFill>
              </a:rPr>
              <a:t>Pls  enter</a:t>
            </a:r>
          </a:p>
          <a:p>
            <a:pPr marL="0" indent="0">
              <a:buNone/>
            </a:pPr>
            <a:endParaRPr lang="en-US" sz="2400" i="1" dirty="0">
              <a:solidFill>
                <a:srgbClr val="00B0F0"/>
              </a:solidFill>
            </a:endParaRPr>
          </a:p>
        </p:txBody>
      </p:sp>
      <p:sp>
        <p:nvSpPr>
          <p:cNvPr id="12" name="Text Placeholder 11">
            <a:extLst>
              <a:ext uri="{FF2B5EF4-FFF2-40B4-BE49-F238E27FC236}">
                <a16:creationId xmlns:a16="http://schemas.microsoft.com/office/drawing/2014/main" id="{FFA7A4D0-266A-4E1E-9ED1-F4C8F2302012}"/>
              </a:ext>
            </a:extLst>
          </p:cNvPr>
          <p:cNvSpPr>
            <a:spLocks noGrp="1"/>
          </p:cNvSpPr>
          <p:nvPr>
            <p:ph type="body" sz="quarter" idx="20"/>
          </p:nvPr>
        </p:nvSpPr>
        <p:spPr/>
        <p:txBody>
          <a:bodyPr>
            <a:normAutofit/>
          </a:bodyPr>
          <a:lstStyle/>
          <a:p>
            <a:pPr marL="0" indent="0">
              <a:lnSpc>
                <a:spcPct val="100000"/>
              </a:lnSpc>
              <a:buNone/>
            </a:pPr>
            <a:r>
              <a:rPr lang="en-US" sz="2400" i="1" dirty="0">
                <a:solidFill>
                  <a:srgbClr val="00B0F0"/>
                </a:solidFill>
              </a:rPr>
              <a:t>Your name</a:t>
            </a:r>
          </a:p>
        </p:txBody>
      </p:sp>
      <p:sp>
        <p:nvSpPr>
          <p:cNvPr id="13" name="Text Placeholder 12">
            <a:extLst>
              <a:ext uri="{FF2B5EF4-FFF2-40B4-BE49-F238E27FC236}">
                <a16:creationId xmlns:a16="http://schemas.microsoft.com/office/drawing/2014/main" id="{B45E92AA-2650-41E8-9251-1C610875D098}"/>
              </a:ext>
            </a:extLst>
          </p:cNvPr>
          <p:cNvSpPr>
            <a:spLocks noGrp="1"/>
          </p:cNvSpPr>
          <p:nvPr>
            <p:ph type="body" sz="quarter" idx="21"/>
          </p:nvPr>
        </p:nvSpPr>
        <p:spPr/>
        <p:txBody>
          <a:bodyPr>
            <a:normAutofit lnSpcReduction="10000"/>
          </a:bodyPr>
          <a:lstStyle/>
          <a:p>
            <a:pPr marL="0" indent="0">
              <a:lnSpc>
                <a:spcPct val="110000"/>
              </a:lnSpc>
              <a:buNone/>
            </a:pPr>
            <a:r>
              <a:rPr lang="en-US" sz="2400" i="1" dirty="0">
                <a:solidFill>
                  <a:srgbClr val="00B0F0"/>
                </a:solidFill>
              </a:rPr>
              <a:t>date</a:t>
            </a:r>
          </a:p>
        </p:txBody>
      </p:sp>
      <p:sp>
        <p:nvSpPr>
          <p:cNvPr id="14" name="Text Placeholder 13">
            <a:extLst>
              <a:ext uri="{FF2B5EF4-FFF2-40B4-BE49-F238E27FC236}">
                <a16:creationId xmlns:a16="http://schemas.microsoft.com/office/drawing/2014/main" id="{25BA0DEB-3C4B-4FD7-94D9-DD07EE582B73}"/>
              </a:ext>
            </a:extLst>
          </p:cNvPr>
          <p:cNvSpPr>
            <a:spLocks noGrp="1"/>
          </p:cNvSpPr>
          <p:nvPr>
            <p:ph type="body" sz="quarter" idx="22"/>
          </p:nvPr>
        </p:nvSpPr>
        <p:spPr>
          <a:xfrm>
            <a:off x="10234751" y="175816"/>
            <a:ext cx="1280872" cy="408384"/>
          </a:xfrm>
        </p:spPr>
        <p:txBody>
          <a:bodyPr>
            <a:noAutofit/>
          </a:bodyPr>
          <a:lstStyle/>
          <a:p>
            <a:pPr marL="0" indent="0">
              <a:lnSpc>
                <a:spcPct val="130000"/>
              </a:lnSpc>
              <a:buNone/>
            </a:pPr>
            <a:r>
              <a:rPr lang="en-US" sz="2400" i="1" dirty="0">
                <a:solidFill>
                  <a:srgbClr val="00B0F0"/>
                </a:solidFill>
              </a:rPr>
              <a:t>01</a:t>
            </a:r>
          </a:p>
        </p:txBody>
      </p:sp>
    </p:spTree>
    <p:extLst>
      <p:ext uri="{BB962C8B-B14F-4D97-AF65-F5344CB8AC3E}">
        <p14:creationId xmlns:p14="http://schemas.microsoft.com/office/powerpoint/2010/main" val="4095093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822D7-AC60-5D43-E293-C0BDD85AE501}"/>
              </a:ext>
            </a:extLst>
          </p:cNvPr>
          <p:cNvSpPr>
            <a:spLocks noGrp="1"/>
          </p:cNvSpPr>
          <p:nvPr>
            <p:ph type="title"/>
          </p:nvPr>
        </p:nvSpPr>
        <p:spPr>
          <a:xfrm>
            <a:off x="361731" y="946514"/>
            <a:ext cx="4886925" cy="736984"/>
          </a:xfrm>
        </p:spPr>
        <p:txBody>
          <a:bodyPr>
            <a:normAutofit fontScale="90000"/>
          </a:bodyPr>
          <a:lstStyle/>
          <a:p>
            <a:r>
              <a:rPr lang="en-US" dirty="0" err="1"/>
              <a:t>Ringkasan</a:t>
            </a:r>
            <a:r>
              <a:rPr lang="en-US" dirty="0"/>
              <a:t> </a:t>
            </a:r>
            <a:r>
              <a:rPr lang="en-US" dirty="0" err="1"/>
              <a:t>penjelasan</a:t>
            </a:r>
            <a:endParaRPr lang="en-US" dirty="0"/>
          </a:p>
        </p:txBody>
      </p:sp>
      <p:graphicFrame>
        <p:nvGraphicFramePr>
          <p:cNvPr id="7" name="Diagram 6">
            <a:extLst>
              <a:ext uri="{FF2B5EF4-FFF2-40B4-BE49-F238E27FC236}">
                <a16:creationId xmlns:a16="http://schemas.microsoft.com/office/drawing/2014/main" id="{8EEB6520-AED7-DA37-2AB6-EC25EFEB17D5}"/>
              </a:ext>
            </a:extLst>
          </p:cNvPr>
          <p:cNvGraphicFramePr/>
          <p:nvPr>
            <p:extLst>
              <p:ext uri="{D42A27DB-BD31-4B8C-83A1-F6EECF244321}">
                <p14:modId xmlns:p14="http://schemas.microsoft.com/office/powerpoint/2010/main" val="2795406682"/>
              </p:ext>
            </p:extLst>
          </p:nvPr>
        </p:nvGraphicFramePr>
        <p:xfrm>
          <a:off x="4506626" y="48144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a:extLst>
              <a:ext uri="{FF2B5EF4-FFF2-40B4-BE49-F238E27FC236}">
                <a16:creationId xmlns:a16="http://schemas.microsoft.com/office/drawing/2014/main" id="{4AF489BB-7A1C-FC58-243D-15991BF4958D}"/>
              </a:ext>
            </a:extLst>
          </p:cNvPr>
          <p:cNvGrpSpPr/>
          <p:nvPr/>
        </p:nvGrpSpPr>
        <p:grpSpPr>
          <a:xfrm>
            <a:off x="9300370" y="1453896"/>
            <a:ext cx="1820800" cy="1575206"/>
            <a:chOff x="3157475" y="0"/>
            <a:chExt cx="1820800" cy="1575206"/>
          </a:xfrm>
        </p:grpSpPr>
        <p:sp>
          <p:nvSpPr>
            <p:cNvPr id="8" name="Hexagon 7">
              <a:extLst>
                <a:ext uri="{FF2B5EF4-FFF2-40B4-BE49-F238E27FC236}">
                  <a16:creationId xmlns:a16="http://schemas.microsoft.com/office/drawing/2014/main" id="{09175814-3DD0-3668-7E9D-4162CC8B6E67}"/>
                </a:ext>
              </a:extLst>
            </p:cNvPr>
            <p:cNvSpPr/>
            <p:nvPr/>
          </p:nvSpPr>
          <p:spPr>
            <a:xfrm>
              <a:off x="3157475" y="0"/>
              <a:ext cx="1820800" cy="1575206"/>
            </a:xfrm>
            <a:prstGeom prst="hexagon">
              <a:avLst>
                <a:gd name="adj" fmla="val 28570"/>
                <a:gd name="vf" fmla="val 115470"/>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9" name="Hexagon 4">
              <a:extLst>
                <a:ext uri="{FF2B5EF4-FFF2-40B4-BE49-F238E27FC236}">
                  <a16:creationId xmlns:a16="http://schemas.microsoft.com/office/drawing/2014/main" id="{4AC79959-D18A-3159-F94A-5AC1671D2C6D}"/>
                </a:ext>
              </a:extLst>
            </p:cNvPr>
            <p:cNvSpPr txBox="1"/>
            <p:nvPr/>
          </p:nvSpPr>
          <p:spPr>
            <a:xfrm>
              <a:off x="3459220" y="261045"/>
              <a:ext cx="1217310" cy="10531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prstClr val="white"/>
                  </a:solidFill>
                  <a:latin typeface="Calibri" panose="020F0502020204030204"/>
                  <a:ea typeface="+mn-ea"/>
                  <a:cs typeface="+mn-cs"/>
                </a:rPr>
                <a:t>Biz now.</a:t>
              </a:r>
            </a:p>
            <a:p>
              <a:pPr marL="0" lvl="0" indent="0" algn="ctr" defTabSz="755650">
                <a:lnSpc>
                  <a:spcPct val="90000"/>
                </a:lnSpc>
                <a:spcBef>
                  <a:spcPct val="0"/>
                </a:spcBef>
                <a:spcAft>
                  <a:spcPct val="35000"/>
                </a:spcAft>
                <a:buNone/>
              </a:pPr>
              <a:r>
                <a:rPr lang="en-US" sz="1700" kern="1200" dirty="0" err="1">
                  <a:solidFill>
                    <a:prstClr val="white"/>
                  </a:solidFill>
                  <a:latin typeface="Calibri" panose="020F0502020204030204"/>
                  <a:ea typeface="+mn-ea"/>
                  <a:cs typeface="+mn-cs"/>
                </a:rPr>
                <a:t>Macam</a:t>
              </a:r>
              <a:r>
                <a:rPr lang="en-US" sz="1700" kern="1200" dirty="0">
                  <a:solidFill>
                    <a:prstClr val="white"/>
                  </a:solidFill>
                  <a:latin typeface="Calibri" panose="020F0502020204030204"/>
                  <a:ea typeface="+mn-ea"/>
                  <a:cs typeface="+mn-cs"/>
                </a:rPr>
                <a:t> </a:t>
              </a:r>
              <a:r>
                <a:rPr lang="en-US" sz="1700" kern="1200" dirty="0" err="1">
                  <a:solidFill>
                    <a:prstClr val="white"/>
                  </a:solidFill>
                  <a:latin typeface="Calibri" panose="020F0502020204030204"/>
                  <a:ea typeface="+mn-ea"/>
                  <a:cs typeface="+mn-cs"/>
                </a:rPr>
                <a:t>ragamnya</a:t>
              </a:r>
              <a:endParaRPr lang="en-US" sz="1700" kern="1200" dirty="0">
                <a:solidFill>
                  <a:prstClr val="white"/>
                </a:solidFill>
                <a:latin typeface="Calibri" panose="020F0502020204030204"/>
                <a:ea typeface="+mn-ea"/>
                <a:cs typeface="+mn-cs"/>
              </a:endParaRPr>
            </a:p>
          </p:txBody>
        </p:sp>
      </p:grpSp>
    </p:spTree>
    <p:extLst>
      <p:ext uri="{BB962C8B-B14F-4D97-AF65-F5344CB8AC3E}">
        <p14:creationId xmlns:p14="http://schemas.microsoft.com/office/powerpoint/2010/main" val="2669859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554BD928-9C3C-41AF-B798-6E7C06A3917A}"/>
              </a:ext>
            </a:extLst>
          </p:cNvPr>
          <p:cNvSpPr>
            <a:spLocks noGrp="1"/>
          </p:cNvSpPr>
          <p:nvPr>
            <p:ph type="body" sz="quarter" idx="16"/>
          </p:nvPr>
        </p:nvSpPr>
        <p:spPr/>
        <p:txBody>
          <a:bodyPr>
            <a:normAutofit/>
          </a:bodyPr>
          <a:lstStyle/>
          <a:p>
            <a:r>
              <a:rPr lang="en-US" sz="2400" i="1" dirty="0"/>
              <a:t>Isi </a:t>
            </a:r>
            <a:r>
              <a:rPr lang="en-US" sz="2400" i="1" dirty="0" err="1"/>
              <a:t>disini</a:t>
            </a:r>
            <a:endParaRPr lang="en-US" sz="2400" i="1" dirty="0"/>
          </a:p>
        </p:txBody>
      </p:sp>
      <p:sp>
        <p:nvSpPr>
          <p:cNvPr id="16" name="Text Placeholder 15">
            <a:extLst>
              <a:ext uri="{FF2B5EF4-FFF2-40B4-BE49-F238E27FC236}">
                <a16:creationId xmlns:a16="http://schemas.microsoft.com/office/drawing/2014/main" id="{28DC9B32-F085-4853-9FA9-437084C8AFFD}"/>
              </a:ext>
            </a:extLst>
          </p:cNvPr>
          <p:cNvSpPr>
            <a:spLocks noGrp="1"/>
          </p:cNvSpPr>
          <p:nvPr>
            <p:ph type="body" sz="quarter" idx="17"/>
          </p:nvPr>
        </p:nvSpPr>
        <p:spPr/>
        <p:txBody>
          <a:bodyPr/>
          <a:lstStyle/>
          <a:p>
            <a:r>
              <a:rPr lang="en-US" sz="2400" i="1" dirty="0"/>
              <a:t>Isi </a:t>
            </a:r>
            <a:r>
              <a:rPr lang="en-US" sz="2400" i="1" dirty="0" err="1"/>
              <a:t>disini</a:t>
            </a:r>
            <a:endParaRPr lang="en-US" sz="2400" i="1" dirty="0"/>
          </a:p>
          <a:p>
            <a:endParaRPr lang="en-US" dirty="0"/>
          </a:p>
        </p:txBody>
      </p:sp>
      <p:sp>
        <p:nvSpPr>
          <p:cNvPr id="17" name="Text Placeholder 16">
            <a:extLst>
              <a:ext uri="{FF2B5EF4-FFF2-40B4-BE49-F238E27FC236}">
                <a16:creationId xmlns:a16="http://schemas.microsoft.com/office/drawing/2014/main" id="{1A5B8926-0747-403F-8AE8-80A23F15B3F8}"/>
              </a:ext>
            </a:extLst>
          </p:cNvPr>
          <p:cNvSpPr>
            <a:spLocks noGrp="1"/>
          </p:cNvSpPr>
          <p:nvPr>
            <p:ph type="body" sz="quarter" idx="18"/>
          </p:nvPr>
        </p:nvSpPr>
        <p:spPr/>
        <p:txBody>
          <a:bodyPr/>
          <a:lstStyle/>
          <a:p>
            <a:r>
              <a:rPr lang="en-US" sz="2400" i="1" dirty="0"/>
              <a:t>Isi </a:t>
            </a:r>
            <a:r>
              <a:rPr lang="en-US" sz="2400" i="1" dirty="0" err="1"/>
              <a:t>disini</a:t>
            </a:r>
            <a:endParaRPr lang="en-US" sz="2400" i="1" dirty="0"/>
          </a:p>
          <a:p>
            <a:endParaRPr lang="en-US" dirty="0"/>
          </a:p>
        </p:txBody>
      </p:sp>
      <p:sp>
        <p:nvSpPr>
          <p:cNvPr id="18" name="Text Placeholder 17">
            <a:extLst>
              <a:ext uri="{FF2B5EF4-FFF2-40B4-BE49-F238E27FC236}">
                <a16:creationId xmlns:a16="http://schemas.microsoft.com/office/drawing/2014/main" id="{464F3900-5F31-46BC-8028-80F0A0B15C9E}"/>
              </a:ext>
            </a:extLst>
          </p:cNvPr>
          <p:cNvSpPr>
            <a:spLocks noGrp="1"/>
          </p:cNvSpPr>
          <p:nvPr>
            <p:ph type="body" sz="quarter" idx="19"/>
          </p:nvPr>
        </p:nvSpPr>
        <p:spPr/>
        <p:txBody>
          <a:bodyPr/>
          <a:lstStyle/>
          <a:p>
            <a:r>
              <a:rPr lang="en-US" sz="2400" i="1" dirty="0"/>
              <a:t>Isi </a:t>
            </a:r>
            <a:r>
              <a:rPr lang="en-US" sz="2400" i="1" dirty="0" err="1"/>
              <a:t>disini</a:t>
            </a:r>
            <a:endParaRPr lang="en-US" sz="2400" i="1" dirty="0"/>
          </a:p>
          <a:p>
            <a:endParaRPr lang="en-US" dirty="0"/>
          </a:p>
        </p:txBody>
      </p:sp>
      <p:sp>
        <p:nvSpPr>
          <p:cNvPr id="19" name="Text Placeholder 18">
            <a:extLst>
              <a:ext uri="{FF2B5EF4-FFF2-40B4-BE49-F238E27FC236}">
                <a16:creationId xmlns:a16="http://schemas.microsoft.com/office/drawing/2014/main" id="{5048886D-0C70-4AC7-BDCA-2F47FC97365F}"/>
              </a:ext>
            </a:extLst>
          </p:cNvPr>
          <p:cNvSpPr>
            <a:spLocks noGrp="1"/>
          </p:cNvSpPr>
          <p:nvPr>
            <p:ph type="body" sz="quarter" idx="20"/>
          </p:nvPr>
        </p:nvSpPr>
        <p:spPr/>
        <p:txBody>
          <a:bodyPr/>
          <a:lstStyle/>
          <a:p>
            <a:r>
              <a:rPr lang="en-US" sz="2400" i="1" dirty="0"/>
              <a:t>Isi </a:t>
            </a:r>
            <a:r>
              <a:rPr lang="en-US" sz="2400" i="1" dirty="0" err="1"/>
              <a:t>disini</a:t>
            </a:r>
            <a:endParaRPr lang="en-US" sz="2400" i="1" dirty="0"/>
          </a:p>
          <a:p>
            <a:endParaRPr lang="en-US" dirty="0"/>
          </a:p>
        </p:txBody>
      </p:sp>
      <p:sp>
        <p:nvSpPr>
          <p:cNvPr id="20" name="Text Placeholder 19">
            <a:extLst>
              <a:ext uri="{FF2B5EF4-FFF2-40B4-BE49-F238E27FC236}">
                <a16:creationId xmlns:a16="http://schemas.microsoft.com/office/drawing/2014/main" id="{79348221-5259-4EC1-BC06-2FCC3D2919B9}"/>
              </a:ext>
            </a:extLst>
          </p:cNvPr>
          <p:cNvSpPr>
            <a:spLocks noGrp="1"/>
          </p:cNvSpPr>
          <p:nvPr>
            <p:ph type="body" sz="quarter" idx="21"/>
          </p:nvPr>
        </p:nvSpPr>
        <p:spPr/>
        <p:txBody>
          <a:bodyPr/>
          <a:lstStyle/>
          <a:p>
            <a:r>
              <a:rPr lang="en-US" sz="2400" i="1" dirty="0"/>
              <a:t>Isi </a:t>
            </a:r>
            <a:r>
              <a:rPr lang="en-US" sz="2400" i="1" dirty="0" err="1"/>
              <a:t>disini</a:t>
            </a:r>
            <a:endParaRPr lang="en-US" sz="2400" i="1" dirty="0"/>
          </a:p>
          <a:p>
            <a:endParaRPr lang="en-US" dirty="0"/>
          </a:p>
        </p:txBody>
      </p:sp>
    </p:spTree>
    <p:extLst>
      <p:ext uri="{BB962C8B-B14F-4D97-AF65-F5344CB8AC3E}">
        <p14:creationId xmlns:p14="http://schemas.microsoft.com/office/powerpoint/2010/main" val="211275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C4D4A117-835F-AC5C-F107-21BCD594241B}"/>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Ringkasan pembuatan model</a:t>
            </a:r>
          </a:p>
        </p:txBody>
      </p:sp>
      <p:graphicFrame>
        <p:nvGraphicFramePr>
          <p:cNvPr id="5" name="Content Placeholder 2">
            <a:extLst>
              <a:ext uri="{FF2B5EF4-FFF2-40B4-BE49-F238E27FC236}">
                <a16:creationId xmlns:a16="http://schemas.microsoft.com/office/drawing/2014/main" id="{CB81436D-2F07-5718-A412-53F03DA80886}"/>
              </a:ext>
            </a:extLst>
          </p:cNvPr>
          <p:cNvGraphicFramePr>
            <a:graphicFrameLocks noGrp="1"/>
          </p:cNvGraphicFramePr>
          <p:nvPr>
            <p:ph idx="1"/>
            <p:extLst>
              <p:ext uri="{D42A27DB-BD31-4B8C-83A1-F6EECF244321}">
                <p14:modId xmlns:p14="http://schemas.microsoft.com/office/powerpoint/2010/main" val="4244214820"/>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3338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E6D42978-C900-0D4F-41B4-7B320E1C4A4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Membuat  niat berusaha tumbuh</a:t>
            </a:r>
          </a:p>
        </p:txBody>
      </p:sp>
      <p:sp>
        <p:nvSpPr>
          <p:cNvPr id="5" name="Text Placeholder 4">
            <a:extLst>
              <a:ext uri="{FF2B5EF4-FFF2-40B4-BE49-F238E27FC236}">
                <a16:creationId xmlns:a16="http://schemas.microsoft.com/office/drawing/2014/main" id="{94139886-8451-39C2-7E89-55A20645B78E}"/>
              </a:ext>
            </a:extLst>
          </p:cNvPr>
          <p:cNvSpPr>
            <a:spLocks noGrp="1"/>
          </p:cNvSpPr>
          <p:nvPr>
            <p:ph type="body" idx="1"/>
          </p:nvPr>
        </p:nvSpPr>
        <p:spPr>
          <a:xfrm>
            <a:off x="660042" y="806824"/>
            <a:ext cx="2919738" cy="1494117"/>
          </a:xfrm>
        </p:spPr>
        <p:txBody>
          <a:bodyPr vert="horz" lIns="91440" tIns="45720" rIns="91440" bIns="45720" rtlCol="0" anchor="b">
            <a:normAutofit/>
          </a:bodyPr>
          <a:lstStyle/>
          <a:p>
            <a:r>
              <a:rPr lang="en-US" sz="1700" kern="1200">
                <a:solidFill>
                  <a:srgbClr val="FFFFFF"/>
                </a:solidFill>
                <a:latin typeface="+mn-lt"/>
                <a:ea typeface="+mn-ea"/>
                <a:cs typeface="+mn-cs"/>
              </a:rPr>
              <a:t>Komunitas pendukung pemula dan pelaku bisnis</a:t>
            </a:r>
          </a:p>
          <a:p>
            <a:r>
              <a:rPr lang="en-US" sz="1700" kern="1200">
                <a:solidFill>
                  <a:srgbClr val="FFFFFF"/>
                </a:solidFill>
                <a:latin typeface="+mn-lt"/>
                <a:ea typeface="+mn-ea"/>
                <a:cs typeface="+mn-cs"/>
              </a:rPr>
              <a:t>Forum  uji coba, coach, pembimbingan, serta sarana belajar</a:t>
            </a:r>
          </a:p>
        </p:txBody>
      </p:sp>
      <p:pic>
        <p:nvPicPr>
          <p:cNvPr id="6" name="Picture 5">
            <a:extLst>
              <a:ext uri="{FF2B5EF4-FFF2-40B4-BE49-F238E27FC236}">
                <a16:creationId xmlns:a16="http://schemas.microsoft.com/office/drawing/2014/main" id="{78C79BD3-C69F-5441-9FFF-BF9EEF4D807C}"/>
              </a:ext>
            </a:extLst>
          </p:cNvPr>
          <p:cNvPicPr>
            <a:picLocks noChangeAspect="1"/>
          </p:cNvPicPr>
          <p:nvPr/>
        </p:nvPicPr>
        <p:blipFill>
          <a:blip r:embed="rId2"/>
          <a:stretch>
            <a:fillRect/>
          </a:stretch>
        </p:blipFill>
        <p:spPr>
          <a:xfrm>
            <a:off x="4555046" y="2596438"/>
            <a:ext cx="7225748" cy="4154805"/>
          </a:xfrm>
          <a:prstGeom prst="rect">
            <a:avLst/>
          </a:prstGeom>
        </p:spPr>
      </p:pic>
      <p:pic>
        <p:nvPicPr>
          <p:cNvPr id="7" name="Picture 6">
            <a:extLst>
              <a:ext uri="{FF2B5EF4-FFF2-40B4-BE49-F238E27FC236}">
                <a16:creationId xmlns:a16="http://schemas.microsoft.com/office/drawing/2014/main" id="{646824EC-B16B-120E-46F5-ACF1B17B2D76}"/>
              </a:ext>
            </a:extLst>
          </p:cNvPr>
          <p:cNvPicPr>
            <a:picLocks noChangeAspect="1"/>
          </p:cNvPicPr>
          <p:nvPr/>
        </p:nvPicPr>
        <p:blipFill>
          <a:blip r:embed="rId3"/>
          <a:stretch>
            <a:fillRect/>
          </a:stretch>
        </p:blipFill>
        <p:spPr>
          <a:xfrm>
            <a:off x="4171477" y="2576074"/>
            <a:ext cx="1410849" cy="1705422"/>
          </a:xfrm>
          <a:prstGeom prst="rect">
            <a:avLst/>
          </a:prstGeom>
        </p:spPr>
      </p:pic>
      <p:graphicFrame>
        <p:nvGraphicFramePr>
          <p:cNvPr id="8" name="Diagram 7">
            <a:extLst>
              <a:ext uri="{FF2B5EF4-FFF2-40B4-BE49-F238E27FC236}">
                <a16:creationId xmlns:a16="http://schemas.microsoft.com/office/drawing/2014/main" id="{F93352A7-3CED-D89B-48CC-10FF5C008E76}"/>
              </a:ext>
            </a:extLst>
          </p:cNvPr>
          <p:cNvGraphicFramePr/>
          <p:nvPr>
            <p:extLst>
              <p:ext uri="{D42A27DB-BD31-4B8C-83A1-F6EECF244321}">
                <p14:modId xmlns:p14="http://schemas.microsoft.com/office/powerpoint/2010/main" val="1316447831"/>
              </p:ext>
            </p:extLst>
          </p:nvPr>
        </p:nvGraphicFramePr>
        <p:xfrm>
          <a:off x="5253057" y="345698"/>
          <a:ext cx="4180768" cy="30719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43157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FE52D-E8F5-4192-B19A-ED64FB1305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B4E1C2-DD51-45C1-93A6-A396C3F8CF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622DA28-9995-4F01-953B-CECF20E6D040}"/>
              </a:ext>
            </a:extLst>
          </p:cNvPr>
          <p:cNvPicPr>
            <a:picLocks noChangeAspect="1"/>
          </p:cNvPicPr>
          <p:nvPr/>
        </p:nvPicPr>
        <p:blipFill>
          <a:blip r:embed="rId2"/>
          <a:stretch>
            <a:fillRect/>
          </a:stretch>
        </p:blipFill>
        <p:spPr>
          <a:xfrm>
            <a:off x="121783" y="103868"/>
            <a:ext cx="11915307" cy="6677932"/>
          </a:xfrm>
          <a:prstGeom prst="rect">
            <a:avLst/>
          </a:prstGeom>
        </p:spPr>
      </p:pic>
    </p:spTree>
    <p:extLst>
      <p:ext uri="{BB962C8B-B14F-4D97-AF65-F5344CB8AC3E}">
        <p14:creationId xmlns:p14="http://schemas.microsoft.com/office/powerpoint/2010/main" val="22674315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ABA70-3E33-4DCA-9FB4-E558E08F942C}"/>
              </a:ext>
            </a:extLst>
          </p:cNvPr>
          <p:cNvSpPr>
            <a:spLocks noGrp="1"/>
          </p:cNvSpPr>
          <p:nvPr>
            <p:ph type="title"/>
          </p:nvPr>
        </p:nvSpPr>
        <p:spPr>
          <a:xfrm>
            <a:off x="655320" y="365125"/>
            <a:ext cx="5120114" cy="1692794"/>
          </a:xfrm>
        </p:spPr>
        <p:txBody>
          <a:bodyPr>
            <a:normAutofit/>
          </a:bodyPr>
          <a:lstStyle/>
          <a:p>
            <a:r>
              <a:rPr lang="en-US" sz="4400"/>
              <a:t>Komunitas</a:t>
            </a:r>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53DD55F-EF53-4504-A10E-FCACED063800}"/>
              </a:ext>
            </a:extLst>
          </p:cNvPr>
          <p:cNvSpPr>
            <a:spLocks noGrp="1"/>
          </p:cNvSpPr>
          <p:nvPr>
            <p:ph idx="1"/>
          </p:nvPr>
        </p:nvSpPr>
        <p:spPr>
          <a:xfrm>
            <a:off x="655321" y="2575034"/>
            <a:ext cx="5120113" cy="3462228"/>
          </a:xfrm>
        </p:spPr>
        <p:txBody>
          <a:bodyPr>
            <a:normAutofit fontScale="92500" lnSpcReduction="20000"/>
          </a:bodyPr>
          <a:lstStyle/>
          <a:p>
            <a:r>
              <a:rPr lang="en-US" dirty="0"/>
              <a:t>Persekutuan </a:t>
            </a:r>
            <a:r>
              <a:rPr lang="en-US" dirty="0" err="1"/>
              <a:t>tubuh</a:t>
            </a:r>
            <a:r>
              <a:rPr lang="en-US" dirty="0"/>
              <a:t> </a:t>
            </a:r>
            <a:r>
              <a:rPr lang="en-US" dirty="0" err="1"/>
              <a:t>Kristus</a:t>
            </a:r>
            <a:r>
              <a:rPr lang="en-US" dirty="0"/>
              <a:t> di </a:t>
            </a:r>
            <a:r>
              <a:rPr lang="en-US" dirty="0" err="1"/>
              <a:t>bumi</a:t>
            </a:r>
            <a:r>
              <a:rPr lang="en-US" dirty="0"/>
              <a:t> </a:t>
            </a:r>
            <a:r>
              <a:rPr lang="en-US" dirty="0" err="1"/>
              <a:t>adalah</a:t>
            </a:r>
            <a:r>
              <a:rPr lang="en-US" dirty="0"/>
              <a:t> KOMUNITAS orang PERCAYA.  </a:t>
            </a:r>
          </a:p>
          <a:p>
            <a:r>
              <a:rPr lang="en-US" dirty="0" err="1"/>
              <a:t>Kebebasan</a:t>
            </a:r>
            <a:r>
              <a:rPr lang="en-US" dirty="0"/>
              <a:t> </a:t>
            </a:r>
            <a:r>
              <a:rPr lang="en-US" dirty="0" err="1"/>
              <a:t>dalam</a:t>
            </a:r>
            <a:r>
              <a:rPr lang="en-US" dirty="0"/>
              <a:t> </a:t>
            </a:r>
            <a:r>
              <a:rPr lang="en-US" dirty="0" err="1"/>
              <a:t>Kristus</a:t>
            </a:r>
            <a:r>
              <a:rPr lang="en-US" dirty="0"/>
              <a:t>, </a:t>
            </a:r>
            <a:r>
              <a:rPr lang="en-US" dirty="0" err="1"/>
              <a:t>berarti</a:t>
            </a:r>
            <a:r>
              <a:rPr lang="en-US" dirty="0"/>
              <a:t> </a:t>
            </a:r>
            <a:r>
              <a:rPr lang="en-US" dirty="0" err="1"/>
              <a:t>panggilan</a:t>
            </a:r>
            <a:r>
              <a:rPr lang="en-US" dirty="0"/>
              <a:t> </a:t>
            </a:r>
            <a:r>
              <a:rPr lang="en-US" dirty="0" err="1"/>
              <a:t>dalam</a:t>
            </a:r>
            <a:r>
              <a:rPr lang="en-US" dirty="0"/>
              <a:t> </a:t>
            </a:r>
            <a:r>
              <a:rPr lang="en-US" dirty="0" err="1"/>
              <a:t>Kristus</a:t>
            </a:r>
            <a:r>
              <a:rPr lang="en-US" dirty="0"/>
              <a:t> </a:t>
            </a:r>
            <a:r>
              <a:rPr lang="en-US" dirty="0" err="1"/>
              <a:t>diperjelas</a:t>
            </a:r>
            <a:r>
              <a:rPr lang="en-US" dirty="0"/>
              <a:t> dan </a:t>
            </a:r>
            <a:r>
              <a:rPr lang="en-US" dirty="0" err="1"/>
              <a:t>diteguhkan</a:t>
            </a:r>
            <a:r>
              <a:rPr lang="en-US" dirty="0"/>
              <a:t> </a:t>
            </a:r>
            <a:r>
              <a:rPr lang="en-US" dirty="0" err="1"/>
              <a:t>dalam</a:t>
            </a:r>
            <a:r>
              <a:rPr lang="en-US" dirty="0"/>
              <a:t> </a:t>
            </a:r>
            <a:r>
              <a:rPr lang="en-US" dirty="0" err="1"/>
              <a:t>komunitas</a:t>
            </a:r>
            <a:r>
              <a:rPr lang="en-US" dirty="0"/>
              <a:t>, </a:t>
            </a:r>
            <a:r>
              <a:rPr lang="en-US" dirty="0" err="1"/>
              <a:t>bukan</a:t>
            </a:r>
            <a:r>
              <a:rPr lang="en-US" dirty="0"/>
              <a:t> </a:t>
            </a:r>
            <a:r>
              <a:rPr lang="en-US" dirty="0" err="1"/>
              <a:t>dalam</a:t>
            </a:r>
            <a:r>
              <a:rPr lang="en-US" dirty="0"/>
              <a:t> KESENDIRIAN. </a:t>
            </a:r>
          </a:p>
          <a:p>
            <a:r>
              <a:rPr lang="en-US" dirty="0"/>
              <a:t>Sharing dan </a:t>
            </a:r>
            <a:r>
              <a:rPr lang="en-US" dirty="0" err="1"/>
              <a:t>bahas</a:t>
            </a:r>
            <a:r>
              <a:rPr lang="en-US" dirty="0"/>
              <a:t>  </a:t>
            </a:r>
            <a:r>
              <a:rPr lang="en-US" dirty="0" err="1"/>
              <a:t>lah</a:t>
            </a:r>
            <a:r>
              <a:rPr lang="en-US" dirty="0"/>
              <a:t> </a:t>
            </a:r>
            <a:r>
              <a:rPr lang="en-US" dirty="0" err="1"/>
              <a:t>dengan</a:t>
            </a:r>
            <a:r>
              <a:rPr lang="en-US" dirty="0"/>
              <a:t> </a:t>
            </a:r>
            <a:r>
              <a:rPr lang="en-US" dirty="0" err="1"/>
              <a:t>kelompok</a:t>
            </a:r>
            <a:r>
              <a:rPr lang="en-US" dirty="0"/>
              <a:t>  </a:t>
            </a:r>
            <a:r>
              <a:rPr lang="en-US" dirty="0" err="1"/>
              <a:t>komunitas</a:t>
            </a:r>
            <a:r>
              <a:rPr lang="en-US" dirty="0"/>
              <a:t> </a:t>
            </a:r>
            <a:r>
              <a:rPr lang="en-US" dirty="0" err="1"/>
              <a:t>anda</a:t>
            </a:r>
            <a:r>
              <a:rPr lang="en-US" dirty="0"/>
              <a:t>, PAK,  KTB  </a:t>
            </a:r>
            <a:r>
              <a:rPr lang="en-US" dirty="0" err="1"/>
              <a:t>dalam</a:t>
            </a:r>
            <a:r>
              <a:rPr lang="en-US" dirty="0"/>
              <a:t> </a:t>
            </a:r>
            <a:r>
              <a:rPr lang="en-US" dirty="0" err="1"/>
              <a:t>suasana</a:t>
            </a:r>
            <a:r>
              <a:rPr lang="en-US" dirty="0"/>
              <a:t> yang </a:t>
            </a:r>
            <a:r>
              <a:rPr lang="en-US" dirty="0" err="1"/>
              <a:t>baik</a:t>
            </a:r>
            <a:r>
              <a:rPr lang="en-US" dirty="0"/>
              <a:t>.</a:t>
            </a:r>
          </a:p>
        </p:txBody>
      </p:sp>
      <p:pic>
        <p:nvPicPr>
          <p:cNvPr id="4" name="Picture 3">
            <a:extLst>
              <a:ext uri="{FF2B5EF4-FFF2-40B4-BE49-F238E27FC236}">
                <a16:creationId xmlns:a16="http://schemas.microsoft.com/office/drawing/2014/main" id="{DBEC126A-7276-4F7B-9004-1D136715C1C7}"/>
              </a:ext>
            </a:extLst>
          </p:cNvPr>
          <p:cNvPicPr>
            <a:picLocks noChangeAspect="1"/>
          </p:cNvPicPr>
          <p:nvPr/>
        </p:nvPicPr>
        <p:blipFill rotWithShape="1">
          <a:blip r:embed="rId2"/>
          <a:srcRect l="16630" r="16630"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701021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7FE461E-521A-457C-BD1F-4CC4EB6D7A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6">
            <a:extLst>
              <a:ext uri="{FF2B5EF4-FFF2-40B4-BE49-F238E27FC236}">
                <a16:creationId xmlns:a16="http://schemas.microsoft.com/office/drawing/2014/main" id="{FFFD28B7-CC22-4615-B487-71F011040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8">
            <a:extLst>
              <a:ext uri="{FF2B5EF4-FFF2-40B4-BE49-F238E27FC236}">
                <a16:creationId xmlns:a16="http://schemas.microsoft.com/office/drawing/2014/main" id="{712E4DE6-A2E5-4786-B1B9-795E13D12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176DEB1C-09CA-478A-AEEF-963E89897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8">
            <a:extLst>
              <a:ext uri="{FF2B5EF4-FFF2-40B4-BE49-F238E27FC236}">
                <a16:creationId xmlns:a16="http://schemas.microsoft.com/office/drawing/2014/main" id="{28861D55-9A89-4552-8E10-2201E1991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8" y="644382"/>
            <a:ext cx="10734055"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5744A6EF-91D2-0659-A348-64D98574D165}"/>
              </a:ext>
            </a:extLst>
          </p:cNvPr>
          <p:cNvSpPr>
            <a:spLocks noGrp="1"/>
          </p:cNvSpPr>
          <p:nvPr>
            <p:ph type="ctrTitle"/>
          </p:nvPr>
        </p:nvSpPr>
        <p:spPr>
          <a:xfrm>
            <a:off x="917843" y="1426967"/>
            <a:ext cx="5329877" cy="3180360"/>
          </a:xfrm>
        </p:spPr>
        <p:txBody>
          <a:bodyPr>
            <a:normAutofit/>
          </a:bodyPr>
          <a:lstStyle/>
          <a:p>
            <a:pPr algn="l"/>
            <a:r>
              <a:rPr lang="en-US" sz="5400" dirty="0">
                <a:solidFill>
                  <a:srgbClr val="FFFFFF"/>
                </a:solidFill>
              </a:rPr>
              <a:t>Product development</a:t>
            </a:r>
            <a:br>
              <a:rPr lang="en-US" sz="5400" dirty="0">
                <a:solidFill>
                  <a:srgbClr val="FFFFFF"/>
                </a:solidFill>
              </a:rPr>
            </a:br>
            <a:endParaRPr lang="en-US" sz="5400" dirty="0">
              <a:solidFill>
                <a:srgbClr val="FFFFFF"/>
              </a:solidFill>
            </a:endParaRPr>
          </a:p>
        </p:txBody>
      </p:sp>
      <p:sp>
        <p:nvSpPr>
          <p:cNvPr id="5" name="Subtitle 4">
            <a:extLst>
              <a:ext uri="{FF2B5EF4-FFF2-40B4-BE49-F238E27FC236}">
                <a16:creationId xmlns:a16="http://schemas.microsoft.com/office/drawing/2014/main" id="{47D01AA7-AA0F-C9D4-1494-CC9F5A1CEDAB}"/>
              </a:ext>
            </a:extLst>
          </p:cNvPr>
          <p:cNvSpPr>
            <a:spLocks noGrp="1"/>
          </p:cNvSpPr>
          <p:nvPr>
            <p:ph type="subTitle" idx="1"/>
          </p:nvPr>
        </p:nvSpPr>
        <p:spPr>
          <a:xfrm>
            <a:off x="1570455" y="4365267"/>
            <a:ext cx="5329877" cy="1065766"/>
          </a:xfrm>
        </p:spPr>
        <p:txBody>
          <a:bodyPr>
            <a:normAutofit/>
          </a:bodyPr>
          <a:lstStyle/>
          <a:p>
            <a:pPr algn="l"/>
            <a:r>
              <a:rPr kumimoji="0" lang="en-US" sz="2000" b="0" i="0" u="none" strike="noStrike" kern="1200" cap="none" spc="0" normalizeH="0" baseline="0" noProof="0">
                <a:ln>
                  <a:noFill/>
                </a:ln>
                <a:solidFill>
                  <a:srgbClr val="FFFFFF"/>
                </a:solidFill>
                <a:effectLst/>
                <a:uLnTx/>
                <a:uFillTx/>
                <a:latin typeface="Calibri Light" panose="020F0302020204030204"/>
                <a:ea typeface="+mj-ea"/>
                <a:cs typeface="+mj-cs"/>
              </a:rPr>
              <a:t>ide produk, resto, makanan , jasa, atau ide gila lainnya.</a:t>
            </a:r>
            <a:endParaRPr lang="en-US" sz="2000">
              <a:solidFill>
                <a:srgbClr val="FFFFFF"/>
              </a:solidFill>
            </a:endParaRPr>
          </a:p>
        </p:txBody>
      </p:sp>
      <p:pic>
        <p:nvPicPr>
          <p:cNvPr id="8" name="Picture 7" descr="Graphical user interface, website&#10;&#10;Description automatically generated">
            <a:extLst>
              <a:ext uri="{FF2B5EF4-FFF2-40B4-BE49-F238E27FC236}">
                <a16:creationId xmlns:a16="http://schemas.microsoft.com/office/drawing/2014/main" id="{CEE13251-A00F-765D-176E-E5B7E4AF582F}"/>
              </a:ext>
            </a:extLst>
          </p:cNvPr>
          <p:cNvPicPr>
            <a:picLocks noChangeAspect="1"/>
          </p:cNvPicPr>
          <p:nvPr/>
        </p:nvPicPr>
        <p:blipFill rotWithShape="1">
          <a:blip r:embed="rId2"/>
          <a:srcRect t="26122" r="-1" b="-1"/>
          <a:stretch/>
        </p:blipFill>
        <p:spPr>
          <a:xfrm>
            <a:off x="7552944" y="1355956"/>
            <a:ext cx="3578881" cy="1487258"/>
          </a:xfrm>
          <a:prstGeom prst="rect">
            <a:avLst/>
          </a:prstGeom>
        </p:spPr>
      </p:pic>
      <p:pic>
        <p:nvPicPr>
          <p:cNvPr id="6" name="Picture 5">
            <a:extLst>
              <a:ext uri="{FF2B5EF4-FFF2-40B4-BE49-F238E27FC236}">
                <a16:creationId xmlns:a16="http://schemas.microsoft.com/office/drawing/2014/main" id="{790C6C49-E0CB-CDE2-06B9-C6C404FC0092}"/>
              </a:ext>
            </a:extLst>
          </p:cNvPr>
          <p:cNvPicPr>
            <a:picLocks noChangeAspect="1"/>
          </p:cNvPicPr>
          <p:nvPr/>
        </p:nvPicPr>
        <p:blipFill rotWithShape="1">
          <a:blip r:embed="rId3"/>
          <a:srcRect t="19351" r="-1" b="10341"/>
          <a:stretch/>
        </p:blipFill>
        <p:spPr>
          <a:xfrm>
            <a:off x="7552944" y="3578864"/>
            <a:ext cx="3578881" cy="1723606"/>
          </a:xfrm>
          <a:prstGeom prst="rect">
            <a:avLst/>
          </a:prstGeom>
        </p:spPr>
      </p:pic>
      <p:graphicFrame>
        <p:nvGraphicFramePr>
          <p:cNvPr id="9" name="Diagram 8">
            <a:extLst>
              <a:ext uri="{FF2B5EF4-FFF2-40B4-BE49-F238E27FC236}">
                <a16:creationId xmlns:a16="http://schemas.microsoft.com/office/drawing/2014/main" id="{CC8243C3-BCA1-CFF0-7660-EB795414F83A}"/>
              </a:ext>
            </a:extLst>
          </p:cNvPr>
          <p:cNvGraphicFramePr/>
          <p:nvPr>
            <p:extLst>
              <p:ext uri="{D42A27DB-BD31-4B8C-83A1-F6EECF244321}">
                <p14:modId xmlns:p14="http://schemas.microsoft.com/office/powerpoint/2010/main" val="1405467155"/>
              </p:ext>
            </p:extLst>
          </p:nvPr>
        </p:nvGraphicFramePr>
        <p:xfrm>
          <a:off x="4045004" y="1023154"/>
          <a:ext cx="3355543" cy="20534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6300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400"/>
                                        <p:tgtEl>
                                          <p:spTgt spid="5">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8"/>
          <p:cNvSpPr>
            <a:spLocks noChangeArrowheads="1"/>
          </p:cNvSpPr>
          <p:nvPr/>
        </p:nvSpPr>
        <p:spPr bwMode="auto">
          <a:xfrm>
            <a:off x="3505200" y="4213980"/>
            <a:ext cx="990600" cy="1433513"/>
          </a:xfrm>
          <a:prstGeom prst="downArrow">
            <a:avLst>
              <a:gd name="adj1" fmla="val 50000"/>
              <a:gd name="adj2" fmla="val 34936"/>
            </a:avLst>
          </a:prstGeom>
          <a:solidFill>
            <a:schemeClr val="bg1"/>
          </a:solidFill>
          <a:ln w="38100">
            <a:solidFill>
              <a:schemeClr val="bg1">
                <a:lumMod val="65000"/>
              </a:schemeClr>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itchFamily="34" charset="0"/>
              <a:ea typeface="+mn-ea"/>
              <a:cs typeface="Arial" charset="0"/>
            </a:endParaRPr>
          </a:p>
        </p:txBody>
      </p:sp>
      <p:sp>
        <p:nvSpPr>
          <p:cNvPr id="3" name="AutoShape 29"/>
          <p:cNvSpPr>
            <a:spLocks noChangeArrowheads="1"/>
          </p:cNvSpPr>
          <p:nvPr/>
        </p:nvSpPr>
        <p:spPr bwMode="auto">
          <a:xfrm>
            <a:off x="7696200" y="5114093"/>
            <a:ext cx="990600" cy="533400"/>
          </a:xfrm>
          <a:prstGeom prst="downArrow">
            <a:avLst>
              <a:gd name="adj1" fmla="val 50000"/>
              <a:gd name="adj2" fmla="val 52778"/>
            </a:avLst>
          </a:prstGeom>
          <a:solidFill>
            <a:schemeClr val="bg1"/>
          </a:solidFill>
          <a:ln w="38100">
            <a:solidFill>
              <a:schemeClr val="bg1">
                <a:lumMod val="65000"/>
              </a:schemeClr>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itchFamily="34" charset="0"/>
              <a:ea typeface="+mn-ea"/>
              <a:cs typeface="Arial" charset="0"/>
            </a:endParaRPr>
          </a:p>
        </p:txBody>
      </p:sp>
      <p:sp>
        <p:nvSpPr>
          <p:cNvPr id="4" name="Text Box 8"/>
          <p:cNvSpPr txBox="1">
            <a:spLocks noChangeArrowheads="1"/>
          </p:cNvSpPr>
          <p:nvPr/>
        </p:nvSpPr>
        <p:spPr bwMode="auto">
          <a:xfrm>
            <a:off x="3219031" y="5647492"/>
            <a:ext cx="1359668" cy="677108"/>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prstClr val="white"/>
                </a:solidFill>
                <a:effectLst/>
                <a:uLnTx/>
                <a:uFillTx/>
                <a:latin typeface="Calibri" pitchFamily="34" charset="0"/>
                <a:ea typeface="+mn-ea"/>
                <a:cs typeface="Arial" charset="0"/>
              </a:rPr>
              <a:t>Laporan</a:t>
            </a:r>
            <a:endParaRPr kumimoji="0" lang="en-US" sz="2000" b="0" i="0" u="none" strike="noStrike" kern="1200" cap="none" spc="0" normalizeH="0" baseline="0" noProof="0" dirty="0">
              <a:ln>
                <a:noFill/>
              </a:ln>
              <a:solidFill>
                <a:prstClr val="white"/>
              </a:solidFill>
              <a:effectLst/>
              <a:uLnTx/>
              <a:uFillTx/>
              <a:latin typeface="Calibri" pitchFamily="34" charset="0"/>
              <a:ea typeface="+mn-ea"/>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itchFamily="34" charset="0"/>
                <a:ea typeface="+mn-ea"/>
                <a:cs typeface="Arial" charset="0"/>
              </a:rPr>
              <a:t>(R&amp;D based)</a:t>
            </a:r>
          </a:p>
        </p:txBody>
      </p:sp>
      <p:sp>
        <p:nvSpPr>
          <p:cNvPr id="5" name="Text Box 12"/>
          <p:cNvSpPr txBox="1">
            <a:spLocks noChangeArrowheads="1"/>
          </p:cNvSpPr>
          <p:nvPr/>
        </p:nvSpPr>
        <p:spPr bwMode="auto">
          <a:xfrm>
            <a:off x="7010400" y="5647493"/>
            <a:ext cx="2514600" cy="671513"/>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prstClr val="white"/>
                </a:solidFill>
                <a:effectLst/>
                <a:uLnTx/>
                <a:uFillTx/>
                <a:latin typeface="Calibri" pitchFamily="34" charset="0"/>
                <a:ea typeface="+mn-ea"/>
                <a:cs typeface="Arial" charset="0"/>
              </a:rPr>
              <a:t>Keuntungan</a:t>
            </a:r>
            <a:r>
              <a:rPr kumimoji="0" lang="en-US" sz="2000" b="0" i="0" u="none" strike="noStrike" kern="1200" cap="none" spc="0" normalizeH="0" baseline="0" noProof="0" dirty="0">
                <a:ln>
                  <a:noFill/>
                </a:ln>
                <a:solidFill>
                  <a:prstClr val="white"/>
                </a:solidFill>
                <a:effectLst/>
                <a:uLnTx/>
                <a:uFillTx/>
                <a:latin typeface="Calibri" pitchFamily="34" charset="0"/>
                <a:ea typeface="+mn-ea"/>
                <a:cs typeface="Arial" charset="0"/>
              </a:rPr>
              <a:t> Usaha</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itchFamily="34" charset="0"/>
                <a:ea typeface="+mn-ea"/>
                <a:cs typeface="Arial" charset="0"/>
              </a:rPr>
              <a:t>(business based)</a:t>
            </a:r>
          </a:p>
        </p:txBody>
      </p:sp>
      <p:sp>
        <p:nvSpPr>
          <p:cNvPr id="6" name="Rectangle 13"/>
          <p:cNvSpPr>
            <a:spLocks noChangeArrowheads="1"/>
          </p:cNvSpPr>
          <p:nvPr/>
        </p:nvSpPr>
        <p:spPr bwMode="auto">
          <a:xfrm>
            <a:off x="2590800" y="1927979"/>
            <a:ext cx="2819400" cy="457200"/>
          </a:xfrm>
          <a:prstGeom prst="rect">
            <a:avLst/>
          </a:prstGeom>
          <a:solidFill>
            <a:schemeClr val="bg1"/>
          </a:solidFill>
          <a:ln w="38100">
            <a:noFill/>
            <a:miter lim="800000"/>
            <a:headEnd/>
            <a:tailEnd/>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itchFamily="34" charset="0"/>
                <a:ea typeface="+mn-ea"/>
                <a:cs typeface="Arial" charset="0"/>
              </a:rPr>
              <a:t>Ide</a:t>
            </a:r>
            <a:r>
              <a:rPr kumimoji="0" lang="en-US" sz="1800" b="0" i="0" u="none" strike="noStrike" kern="1200" cap="none" spc="0" normalizeH="0" baseline="0" noProof="0" dirty="0">
                <a:ln>
                  <a:noFill/>
                </a:ln>
                <a:solidFill>
                  <a:prstClr val="white"/>
                </a:solidFill>
                <a:effectLst/>
                <a:uLnTx/>
                <a:uFillTx/>
                <a:latin typeface="Calibri" pitchFamily="34" charset="0"/>
                <a:ea typeface="+mn-ea"/>
                <a:cs typeface="Arial" charset="0"/>
              </a:rPr>
              <a:t> / </a:t>
            </a:r>
            <a:r>
              <a:rPr kumimoji="0" lang="en-US" sz="1800" b="0" i="0" u="none" strike="noStrike" kern="1200" cap="none" spc="0" normalizeH="0" baseline="0" noProof="0" dirty="0" err="1">
                <a:ln>
                  <a:noFill/>
                </a:ln>
                <a:solidFill>
                  <a:prstClr val="white"/>
                </a:solidFill>
                <a:effectLst/>
                <a:uLnTx/>
                <a:uFillTx/>
                <a:latin typeface="Calibri" pitchFamily="34" charset="0"/>
                <a:ea typeface="+mn-ea"/>
                <a:cs typeface="Arial" charset="0"/>
              </a:rPr>
              <a:t>Gagasan</a:t>
            </a:r>
            <a:endParaRPr kumimoji="0" lang="en-US" sz="1800" b="0" i="0" u="none" strike="noStrike" kern="1200" cap="none" spc="0" normalizeH="0" baseline="0" noProof="0" dirty="0">
              <a:ln>
                <a:noFill/>
              </a:ln>
              <a:solidFill>
                <a:prstClr val="white"/>
              </a:solidFill>
              <a:effectLst/>
              <a:uLnTx/>
              <a:uFillTx/>
              <a:latin typeface="Calibri" pitchFamily="34" charset="0"/>
              <a:ea typeface="+mn-ea"/>
              <a:cs typeface="Arial" charset="0"/>
            </a:endParaRPr>
          </a:p>
        </p:txBody>
      </p:sp>
      <p:sp>
        <p:nvSpPr>
          <p:cNvPr id="7" name="Rectangle 14"/>
          <p:cNvSpPr>
            <a:spLocks noChangeArrowheads="1"/>
          </p:cNvSpPr>
          <p:nvPr/>
        </p:nvSpPr>
        <p:spPr bwMode="auto">
          <a:xfrm>
            <a:off x="2590800" y="2613779"/>
            <a:ext cx="2819400" cy="457200"/>
          </a:xfrm>
          <a:prstGeom prst="rect">
            <a:avLst/>
          </a:prstGeom>
          <a:solidFill>
            <a:schemeClr val="bg1"/>
          </a:solidFill>
          <a:ln w="38100">
            <a:noFill/>
            <a:miter lim="800000"/>
            <a:headEnd/>
            <a:tailEnd/>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itchFamily="34" charset="0"/>
                <a:ea typeface="+mn-ea"/>
                <a:cs typeface="Arial" charset="0"/>
              </a:rPr>
              <a:t>Penjabaran</a:t>
            </a:r>
            <a:r>
              <a:rPr kumimoji="0" lang="en-US" sz="1800" b="0" i="0" u="none" strike="noStrike" kern="1200" cap="none" spc="0" normalizeH="0" baseline="0" noProof="0" dirty="0">
                <a:ln>
                  <a:noFill/>
                </a:ln>
                <a:solidFill>
                  <a:prstClr val="white"/>
                </a:solidFill>
                <a:effectLst/>
                <a:uLnTx/>
                <a:uFillTx/>
                <a:latin typeface="Calibri" pitchFamily="34" charset="0"/>
                <a:ea typeface="+mn-ea"/>
                <a:cs typeface="Arial" charset="0"/>
              </a:rPr>
              <a:t> </a:t>
            </a:r>
            <a:r>
              <a:rPr kumimoji="0" lang="en-US" sz="1800" b="0" i="0" u="none" strike="noStrike" kern="1200" cap="none" spc="0" normalizeH="0" baseline="0" noProof="0" dirty="0" err="1">
                <a:ln>
                  <a:noFill/>
                </a:ln>
                <a:solidFill>
                  <a:prstClr val="white"/>
                </a:solidFill>
                <a:effectLst/>
                <a:uLnTx/>
                <a:uFillTx/>
                <a:latin typeface="Calibri" pitchFamily="34" charset="0"/>
                <a:ea typeface="+mn-ea"/>
                <a:cs typeface="Arial" charset="0"/>
              </a:rPr>
              <a:t>Ide</a:t>
            </a:r>
            <a:r>
              <a:rPr kumimoji="0" lang="en-US" sz="1800" b="0" i="0" u="none" strike="noStrike" kern="1200" cap="none" spc="0" normalizeH="0" baseline="0" noProof="0" dirty="0">
                <a:ln>
                  <a:noFill/>
                </a:ln>
                <a:solidFill>
                  <a:prstClr val="white"/>
                </a:solidFill>
                <a:effectLst/>
                <a:uLnTx/>
                <a:uFillTx/>
                <a:latin typeface="Calibri" pitchFamily="34" charset="0"/>
                <a:ea typeface="+mn-ea"/>
                <a:cs typeface="Arial" charset="0"/>
              </a:rPr>
              <a:t> (</a:t>
            </a:r>
            <a:r>
              <a:rPr kumimoji="0" lang="en-US" sz="1800" b="0" i="0" u="none" strike="noStrike" kern="1200" cap="none" spc="0" normalizeH="0" baseline="0" noProof="0" dirty="0" err="1">
                <a:ln>
                  <a:noFill/>
                </a:ln>
                <a:solidFill>
                  <a:prstClr val="white"/>
                </a:solidFill>
                <a:effectLst/>
                <a:uLnTx/>
                <a:uFillTx/>
                <a:latin typeface="Calibri" pitchFamily="34" charset="0"/>
                <a:ea typeface="+mn-ea"/>
                <a:cs typeface="Arial" charset="0"/>
              </a:rPr>
              <a:t>Konsep</a:t>
            </a:r>
            <a:r>
              <a:rPr kumimoji="0" lang="en-US" sz="1800" b="0" i="0" u="none" strike="noStrike" kern="1200" cap="none" spc="0" normalizeH="0" baseline="0" noProof="0" dirty="0">
                <a:ln>
                  <a:noFill/>
                </a:ln>
                <a:solidFill>
                  <a:prstClr val="white"/>
                </a:solidFill>
                <a:effectLst/>
                <a:uLnTx/>
                <a:uFillTx/>
                <a:latin typeface="Calibri" pitchFamily="34" charset="0"/>
                <a:ea typeface="+mn-ea"/>
                <a:cs typeface="Arial" charset="0"/>
              </a:rPr>
              <a:t>)</a:t>
            </a:r>
          </a:p>
        </p:txBody>
      </p:sp>
      <p:sp>
        <p:nvSpPr>
          <p:cNvPr id="8" name="Rectangle 15"/>
          <p:cNvSpPr>
            <a:spLocks noChangeArrowheads="1"/>
          </p:cNvSpPr>
          <p:nvPr/>
        </p:nvSpPr>
        <p:spPr bwMode="auto">
          <a:xfrm>
            <a:off x="2590800" y="3299579"/>
            <a:ext cx="2819400" cy="457200"/>
          </a:xfrm>
          <a:prstGeom prst="rect">
            <a:avLst/>
          </a:prstGeom>
          <a:solidFill>
            <a:schemeClr val="bg1"/>
          </a:solidFill>
          <a:ln w="38100">
            <a:noFill/>
            <a:miter lim="800000"/>
            <a:headEnd/>
            <a:tailEnd/>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itchFamily="34" charset="0"/>
                <a:ea typeface="+mn-ea"/>
                <a:cs typeface="Arial" charset="0"/>
              </a:rPr>
              <a:t>Kelayakan (Kajian)</a:t>
            </a:r>
          </a:p>
        </p:txBody>
      </p:sp>
      <p:sp>
        <p:nvSpPr>
          <p:cNvPr id="9" name="Rectangle 16"/>
          <p:cNvSpPr>
            <a:spLocks noChangeArrowheads="1"/>
          </p:cNvSpPr>
          <p:nvPr/>
        </p:nvSpPr>
        <p:spPr bwMode="auto">
          <a:xfrm>
            <a:off x="2590800" y="3985379"/>
            <a:ext cx="2819400" cy="457200"/>
          </a:xfrm>
          <a:prstGeom prst="rect">
            <a:avLst/>
          </a:prstGeom>
          <a:solidFill>
            <a:schemeClr val="bg1"/>
          </a:solidFill>
          <a:ln w="38100">
            <a:noFill/>
            <a:miter lim="800000"/>
            <a:headEnd/>
            <a:tailEnd/>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itchFamily="34" charset="0"/>
                <a:ea typeface="+mn-ea"/>
                <a:cs typeface="Arial" charset="0"/>
              </a:rPr>
              <a:t>Pilot </a:t>
            </a:r>
            <a:r>
              <a:rPr kumimoji="0" lang="en-US" sz="1800" b="0" i="0" u="none" strike="noStrike" kern="1200" cap="none" spc="0" normalizeH="0" baseline="0" noProof="0" dirty="0" err="1">
                <a:ln>
                  <a:noFill/>
                </a:ln>
                <a:solidFill>
                  <a:prstClr val="white"/>
                </a:solidFill>
                <a:effectLst/>
                <a:uLnTx/>
                <a:uFillTx/>
                <a:latin typeface="Calibri" pitchFamily="34" charset="0"/>
                <a:ea typeface="+mn-ea"/>
                <a:cs typeface="Arial" charset="0"/>
              </a:rPr>
              <a:t>Produk</a:t>
            </a:r>
            <a:r>
              <a:rPr kumimoji="0" lang="en-US" sz="1800" b="0" i="0" u="none" strike="noStrike" kern="1200" cap="none" spc="0" normalizeH="0" baseline="0" noProof="0" dirty="0">
                <a:ln>
                  <a:noFill/>
                </a:ln>
                <a:solidFill>
                  <a:prstClr val="white"/>
                </a:solidFill>
                <a:effectLst/>
                <a:uLnTx/>
                <a:uFillTx/>
                <a:latin typeface="Calibri" pitchFamily="34" charset="0"/>
                <a:ea typeface="+mn-ea"/>
                <a:cs typeface="Arial" charset="0"/>
              </a:rPr>
              <a:t> (</a:t>
            </a:r>
            <a:r>
              <a:rPr kumimoji="0" lang="en-US" sz="1800" b="0" i="0" u="none" strike="noStrike" kern="1200" cap="none" spc="0" normalizeH="0" baseline="0" noProof="0" dirty="0" err="1">
                <a:ln>
                  <a:noFill/>
                </a:ln>
                <a:solidFill>
                  <a:prstClr val="white"/>
                </a:solidFill>
                <a:effectLst/>
                <a:uLnTx/>
                <a:uFillTx/>
                <a:latin typeface="Calibri" pitchFamily="34" charset="0"/>
                <a:ea typeface="+mn-ea"/>
                <a:cs typeface="Arial" charset="0"/>
              </a:rPr>
              <a:t>Penerapan</a:t>
            </a:r>
            <a:r>
              <a:rPr kumimoji="0" lang="en-US" sz="1800" b="0" i="0" u="none" strike="noStrike" kern="1200" cap="none" spc="0" normalizeH="0" baseline="0" noProof="0" dirty="0">
                <a:ln>
                  <a:noFill/>
                </a:ln>
                <a:solidFill>
                  <a:prstClr val="white"/>
                </a:solidFill>
                <a:effectLst/>
                <a:uLnTx/>
                <a:uFillTx/>
                <a:latin typeface="Calibri" pitchFamily="34" charset="0"/>
                <a:ea typeface="+mn-ea"/>
                <a:cs typeface="Arial" charset="0"/>
              </a:rPr>
              <a:t>)</a:t>
            </a:r>
          </a:p>
        </p:txBody>
      </p:sp>
      <p:sp>
        <p:nvSpPr>
          <p:cNvPr id="10" name="Rectangle 17"/>
          <p:cNvSpPr>
            <a:spLocks noChangeArrowheads="1"/>
          </p:cNvSpPr>
          <p:nvPr/>
        </p:nvSpPr>
        <p:spPr bwMode="auto">
          <a:xfrm>
            <a:off x="6781800" y="3299579"/>
            <a:ext cx="2819400" cy="457200"/>
          </a:xfrm>
          <a:prstGeom prst="rect">
            <a:avLst/>
          </a:prstGeom>
          <a:solidFill>
            <a:schemeClr val="bg1"/>
          </a:solidFill>
          <a:ln w="38100">
            <a:noFill/>
            <a:miter lim="800000"/>
            <a:headEnd/>
            <a:tailEnd/>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itchFamily="34" charset="0"/>
                <a:ea typeface="+mn-ea"/>
                <a:cs typeface="Arial" charset="0"/>
              </a:rPr>
              <a:t>Pilot </a:t>
            </a:r>
            <a:r>
              <a:rPr kumimoji="0" lang="en-US" sz="1800" b="0" i="0" u="none" strike="noStrike" kern="1200" cap="none" spc="0" normalizeH="0" baseline="0" noProof="0" dirty="0" err="1">
                <a:ln>
                  <a:noFill/>
                </a:ln>
                <a:solidFill>
                  <a:prstClr val="white"/>
                </a:solidFill>
                <a:effectLst/>
                <a:uLnTx/>
                <a:uFillTx/>
                <a:latin typeface="Calibri" pitchFamily="34" charset="0"/>
                <a:ea typeface="+mn-ea"/>
                <a:cs typeface="Arial" charset="0"/>
              </a:rPr>
              <a:t>Produk</a:t>
            </a:r>
            <a:r>
              <a:rPr kumimoji="0" lang="en-US" sz="1800" b="0" i="0" u="none" strike="noStrike" kern="1200" cap="none" spc="0" normalizeH="0" baseline="0" noProof="0" dirty="0">
                <a:ln>
                  <a:noFill/>
                </a:ln>
                <a:solidFill>
                  <a:prstClr val="white"/>
                </a:solidFill>
                <a:effectLst/>
                <a:uLnTx/>
                <a:uFillTx/>
                <a:latin typeface="Calibri" pitchFamily="34" charset="0"/>
                <a:ea typeface="+mn-ea"/>
                <a:cs typeface="Arial" charset="0"/>
              </a:rPr>
              <a:t> &amp; </a:t>
            </a:r>
            <a:r>
              <a:rPr kumimoji="0" lang="en-US" sz="1800" b="0" i="0" u="none" strike="noStrike" kern="1200" cap="none" spc="0" normalizeH="0" baseline="0" noProof="0" dirty="0" err="1">
                <a:ln>
                  <a:noFill/>
                </a:ln>
                <a:solidFill>
                  <a:prstClr val="white"/>
                </a:solidFill>
                <a:effectLst/>
                <a:uLnTx/>
                <a:uFillTx/>
                <a:latin typeface="Calibri" pitchFamily="34" charset="0"/>
                <a:ea typeface="+mn-ea"/>
                <a:cs typeface="Arial" charset="0"/>
              </a:rPr>
              <a:t>Uji</a:t>
            </a:r>
            <a:r>
              <a:rPr kumimoji="0" lang="en-US" sz="1800" b="0" i="0" u="none" strike="noStrike" kern="1200" cap="none" spc="0" normalizeH="0" baseline="0" noProof="0" dirty="0">
                <a:ln>
                  <a:noFill/>
                </a:ln>
                <a:solidFill>
                  <a:prstClr val="white"/>
                </a:solidFill>
                <a:effectLst/>
                <a:uLnTx/>
                <a:uFillTx/>
                <a:latin typeface="Calibri" pitchFamily="34" charset="0"/>
                <a:ea typeface="+mn-ea"/>
                <a:cs typeface="Arial" charset="0"/>
              </a:rPr>
              <a:t> </a:t>
            </a:r>
            <a:r>
              <a:rPr kumimoji="0" lang="en-US" sz="1800" b="0" i="0" u="none" strike="noStrike" kern="1200" cap="none" spc="0" normalizeH="0" baseline="0" noProof="0" dirty="0" err="1">
                <a:ln>
                  <a:noFill/>
                </a:ln>
                <a:solidFill>
                  <a:prstClr val="white"/>
                </a:solidFill>
                <a:effectLst/>
                <a:uLnTx/>
                <a:uFillTx/>
                <a:latin typeface="Calibri" pitchFamily="34" charset="0"/>
                <a:ea typeface="+mn-ea"/>
                <a:cs typeface="Arial" charset="0"/>
              </a:rPr>
              <a:t>Pasar</a:t>
            </a:r>
            <a:endParaRPr kumimoji="0" lang="en-US" sz="1800" b="0" i="0" u="none" strike="noStrike" kern="1200" cap="none" spc="0" normalizeH="0" baseline="0" noProof="0" dirty="0">
              <a:ln>
                <a:noFill/>
              </a:ln>
              <a:solidFill>
                <a:prstClr val="white"/>
              </a:solidFill>
              <a:effectLst/>
              <a:uLnTx/>
              <a:uFillTx/>
              <a:latin typeface="Calibri" pitchFamily="34" charset="0"/>
              <a:ea typeface="+mn-ea"/>
              <a:cs typeface="Arial" charset="0"/>
            </a:endParaRPr>
          </a:p>
        </p:txBody>
      </p:sp>
      <p:sp>
        <p:nvSpPr>
          <p:cNvPr id="11" name="Rectangle 18"/>
          <p:cNvSpPr>
            <a:spLocks noChangeArrowheads="1"/>
          </p:cNvSpPr>
          <p:nvPr/>
        </p:nvSpPr>
        <p:spPr bwMode="auto">
          <a:xfrm>
            <a:off x="6781800" y="3985379"/>
            <a:ext cx="2819400" cy="457200"/>
          </a:xfrm>
          <a:prstGeom prst="rect">
            <a:avLst/>
          </a:prstGeom>
          <a:solidFill>
            <a:schemeClr val="bg1"/>
          </a:solidFill>
          <a:ln w="38100">
            <a:noFill/>
            <a:miter lim="800000"/>
            <a:headEnd/>
            <a:tailEnd/>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itchFamily="34" charset="0"/>
                <a:ea typeface="+mn-ea"/>
                <a:cs typeface="Arial" charset="0"/>
              </a:rPr>
              <a:t>Produksi Masal</a:t>
            </a:r>
          </a:p>
        </p:txBody>
      </p:sp>
      <p:sp>
        <p:nvSpPr>
          <p:cNvPr id="12" name="Rectangle 19"/>
          <p:cNvSpPr>
            <a:spLocks noChangeArrowheads="1"/>
          </p:cNvSpPr>
          <p:nvPr/>
        </p:nvSpPr>
        <p:spPr bwMode="auto">
          <a:xfrm>
            <a:off x="6781800" y="4671179"/>
            <a:ext cx="2819400" cy="457200"/>
          </a:xfrm>
          <a:prstGeom prst="rect">
            <a:avLst/>
          </a:prstGeom>
          <a:solidFill>
            <a:schemeClr val="bg1"/>
          </a:solidFill>
          <a:ln w="38100">
            <a:noFill/>
            <a:miter lim="800000"/>
            <a:headEnd/>
            <a:tailEnd/>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itchFamily="34" charset="0"/>
                <a:ea typeface="+mn-ea"/>
                <a:cs typeface="Arial" charset="0"/>
              </a:rPr>
              <a:t>Pemasaran</a:t>
            </a:r>
          </a:p>
        </p:txBody>
      </p:sp>
      <p:cxnSp>
        <p:nvCxnSpPr>
          <p:cNvPr id="13" name="AutoShape 21"/>
          <p:cNvCxnSpPr>
            <a:cxnSpLocks noChangeShapeType="1"/>
            <a:stCxn id="6" idx="2"/>
            <a:endCxn id="7" idx="0"/>
          </p:cNvCxnSpPr>
          <p:nvPr/>
        </p:nvCxnSpPr>
        <p:spPr bwMode="auto">
          <a:xfrm rot="5400000">
            <a:off x="3886200" y="2499479"/>
            <a:ext cx="228600" cy="1588"/>
          </a:xfrm>
          <a:prstGeom prst="straightConnector1">
            <a:avLst/>
          </a:prstGeom>
          <a:noFill/>
          <a:ln w="57150">
            <a:solidFill>
              <a:schemeClr val="bg1">
                <a:lumMod val="65000"/>
              </a:schemeClr>
            </a:solidFill>
            <a:round/>
            <a:headEnd/>
            <a:tailEnd type="triangle" w="lg" len="sm"/>
          </a:ln>
        </p:spPr>
      </p:cxnSp>
      <p:cxnSp>
        <p:nvCxnSpPr>
          <p:cNvPr id="14" name="AutoShape 22"/>
          <p:cNvCxnSpPr>
            <a:cxnSpLocks noChangeShapeType="1"/>
            <a:stCxn id="7" idx="2"/>
            <a:endCxn id="8" idx="0"/>
          </p:cNvCxnSpPr>
          <p:nvPr/>
        </p:nvCxnSpPr>
        <p:spPr bwMode="auto">
          <a:xfrm rot="5400000">
            <a:off x="3886200" y="3185279"/>
            <a:ext cx="228600" cy="1588"/>
          </a:xfrm>
          <a:prstGeom prst="straightConnector1">
            <a:avLst/>
          </a:prstGeom>
          <a:noFill/>
          <a:ln w="57150">
            <a:solidFill>
              <a:schemeClr val="bg1">
                <a:lumMod val="65000"/>
              </a:schemeClr>
            </a:solidFill>
            <a:round/>
            <a:headEnd/>
            <a:tailEnd type="triangle" w="lg" len="sm"/>
          </a:ln>
        </p:spPr>
      </p:cxnSp>
      <p:cxnSp>
        <p:nvCxnSpPr>
          <p:cNvPr id="15" name="AutoShape 23"/>
          <p:cNvCxnSpPr>
            <a:cxnSpLocks noChangeShapeType="1"/>
            <a:stCxn id="8" idx="2"/>
            <a:endCxn id="9" idx="0"/>
          </p:cNvCxnSpPr>
          <p:nvPr/>
        </p:nvCxnSpPr>
        <p:spPr bwMode="auto">
          <a:xfrm rot="5400000">
            <a:off x="3886200" y="3871079"/>
            <a:ext cx="228600" cy="1588"/>
          </a:xfrm>
          <a:prstGeom prst="straightConnector1">
            <a:avLst/>
          </a:prstGeom>
          <a:noFill/>
          <a:ln w="57150">
            <a:solidFill>
              <a:schemeClr val="bg1">
                <a:lumMod val="65000"/>
              </a:schemeClr>
            </a:solidFill>
            <a:round/>
            <a:headEnd/>
            <a:tailEnd type="triangle" w="lg" len="sm"/>
          </a:ln>
        </p:spPr>
      </p:cxnSp>
      <p:cxnSp>
        <p:nvCxnSpPr>
          <p:cNvPr id="16" name="AutoShape 25"/>
          <p:cNvCxnSpPr>
            <a:cxnSpLocks noChangeShapeType="1"/>
            <a:stCxn id="10" idx="2"/>
            <a:endCxn id="11" idx="0"/>
          </p:cNvCxnSpPr>
          <p:nvPr/>
        </p:nvCxnSpPr>
        <p:spPr bwMode="auto">
          <a:xfrm rot="5400000">
            <a:off x="8077200" y="3871079"/>
            <a:ext cx="228600" cy="1588"/>
          </a:xfrm>
          <a:prstGeom prst="straightConnector1">
            <a:avLst/>
          </a:prstGeom>
          <a:noFill/>
          <a:ln w="57150">
            <a:solidFill>
              <a:schemeClr val="bg1">
                <a:lumMod val="65000"/>
              </a:schemeClr>
            </a:solidFill>
            <a:round/>
            <a:headEnd/>
            <a:tailEnd type="triangle" w="lg" len="sm"/>
          </a:ln>
        </p:spPr>
      </p:cxnSp>
      <p:cxnSp>
        <p:nvCxnSpPr>
          <p:cNvPr id="17" name="AutoShape 26"/>
          <p:cNvCxnSpPr>
            <a:cxnSpLocks noChangeShapeType="1"/>
            <a:stCxn id="11" idx="2"/>
            <a:endCxn id="12" idx="0"/>
          </p:cNvCxnSpPr>
          <p:nvPr/>
        </p:nvCxnSpPr>
        <p:spPr bwMode="auto">
          <a:xfrm rot="5400000">
            <a:off x="8077200" y="4556879"/>
            <a:ext cx="228600" cy="1588"/>
          </a:xfrm>
          <a:prstGeom prst="straightConnector1">
            <a:avLst/>
          </a:prstGeom>
          <a:noFill/>
          <a:ln w="57150">
            <a:solidFill>
              <a:schemeClr val="bg1">
                <a:lumMod val="65000"/>
              </a:schemeClr>
            </a:solidFill>
            <a:round/>
            <a:headEnd/>
            <a:tailEnd type="triangle" w="lg" len="sm"/>
          </a:ln>
        </p:spPr>
      </p:cxnSp>
      <p:sp>
        <p:nvSpPr>
          <p:cNvPr id="18" name="Text Box 32"/>
          <p:cNvSpPr txBox="1">
            <a:spLocks noChangeArrowheads="1"/>
          </p:cNvSpPr>
          <p:nvPr/>
        </p:nvSpPr>
        <p:spPr bwMode="auto">
          <a:xfrm>
            <a:off x="3276601" y="1299628"/>
            <a:ext cx="1384353" cy="461665"/>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prstClr val="white"/>
                </a:solidFill>
                <a:effectLst/>
                <a:uLnTx/>
                <a:uFillTx/>
                <a:latin typeface="Calibri" pitchFamily="34" charset="0"/>
                <a:ea typeface="+mn-ea"/>
                <a:cs typeface="Arial" charset="0"/>
              </a:rPr>
              <a:t>Invention</a:t>
            </a:r>
          </a:p>
        </p:txBody>
      </p:sp>
      <p:sp>
        <p:nvSpPr>
          <p:cNvPr id="19" name="Rectangle 17"/>
          <p:cNvSpPr>
            <a:spLocks noChangeArrowheads="1"/>
          </p:cNvSpPr>
          <p:nvPr/>
        </p:nvSpPr>
        <p:spPr bwMode="auto">
          <a:xfrm>
            <a:off x="6781800" y="2599492"/>
            <a:ext cx="2819400" cy="457200"/>
          </a:xfrm>
          <a:prstGeom prst="rect">
            <a:avLst/>
          </a:prstGeom>
          <a:solidFill>
            <a:schemeClr val="bg1"/>
          </a:solidFill>
          <a:ln w="38100">
            <a:noFill/>
            <a:miter lim="800000"/>
            <a:headEnd/>
            <a:tailEnd/>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itchFamily="34" charset="0"/>
                <a:ea typeface="+mn-ea"/>
                <a:cs typeface="Arial" charset="0"/>
              </a:rPr>
              <a:t>Bisnis</a:t>
            </a:r>
            <a:r>
              <a:rPr kumimoji="0" lang="en-US" sz="1800" b="0" i="0" u="none" strike="noStrike" kern="1200" cap="none" spc="0" normalizeH="0" baseline="0" noProof="0" dirty="0">
                <a:ln>
                  <a:noFill/>
                </a:ln>
                <a:solidFill>
                  <a:prstClr val="white"/>
                </a:solidFill>
                <a:effectLst/>
                <a:uLnTx/>
                <a:uFillTx/>
                <a:latin typeface="Calibri" pitchFamily="34" charset="0"/>
                <a:ea typeface="+mn-ea"/>
                <a:cs typeface="Arial" charset="0"/>
              </a:rPr>
              <a:t> Plan</a:t>
            </a:r>
          </a:p>
        </p:txBody>
      </p:sp>
      <p:sp>
        <p:nvSpPr>
          <p:cNvPr id="20" name="Rectangle 17"/>
          <p:cNvSpPr>
            <a:spLocks noChangeArrowheads="1"/>
          </p:cNvSpPr>
          <p:nvPr/>
        </p:nvSpPr>
        <p:spPr bwMode="auto">
          <a:xfrm>
            <a:off x="6781800" y="1913692"/>
            <a:ext cx="2819400" cy="457200"/>
          </a:xfrm>
          <a:prstGeom prst="rect">
            <a:avLst/>
          </a:prstGeom>
          <a:solidFill>
            <a:schemeClr val="bg1"/>
          </a:solidFill>
          <a:ln w="38100">
            <a:noFill/>
            <a:miter lim="800000"/>
            <a:headEnd/>
            <a:tailEnd/>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itchFamily="34" charset="0"/>
                <a:ea typeface="+mn-ea"/>
                <a:cs typeface="Arial" charset="0"/>
              </a:rPr>
              <a:t>Menentukan</a:t>
            </a:r>
            <a:r>
              <a:rPr kumimoji="0" lang="en-US" sz="1800" b="0" i="0" u="none" strike="noStrike" kern="1200" cap="none" spc="0" normalizeH="0" baseline="0" noProof="0" dirty="0">
                <a:ln>
                  <a:noFill/>
                </a:ln>
                <a:solidFill>
                  <a:prstClr val="white"/>
                </a:solidFill>
                <a:effectLst/>
                <a:uLnTx/>
                <a:uFillTx/>
                <a:latin typeface="Calibri" pitchFamily="34" charset="0"/>
                <a:ea typeface="+mn-ea"/>
                <a:cs typeface="Arial" charset="0"/>
              </a:rPr>
              <a:t> </a:t>
            </a:r>
            <a:r>
              <a:rPr kumimoji="0" lang="en-US" sz="1800" b="0" i="0" u="none" strike="noStrike" kern="1200" cap="none" spc="0" normalizeH="0" baseline="0" noProof="0" dirty="0" err="1">
                <a:ln>
                  <a:noFill/>
                </a:ln>
                <a:solidFill>
                  <a:prstClr val="white"/>
                </a:solidFill>
                <a:effectLst/>
                <a:uLnTx/>
                <a:uFillTx/>
                <a:latin typeface="Calibri" pitchFamily="34" charset="0"/>
                <a:ea typeface="+mn-ea"/>
                <a:cs typeface="Arial" charset="0"/>
              </a:rPr>
              <a:t>Produk</a:t>
            </a:r>
            <a:endParaRPr kumimoji="0" lang="en-US" sz="1800" b="0" i="0" u="none" strike="noStrike" kern="1200" cap="none" spc="0" normalizeH="0" baseline="0" noProof="0" dirty="0">
              <a:ln>
                <a:noFill/>
              </a:ln>
              <a:solidFill>
                <a:prstClr val="white"/>
              </a:solidFill>
              <a:effectLst/>
              <a:uLnTx/>
              <a:uFillTx/>
              <a:latin typeface="Calibri" pitchFamily="34" charset="0"/>
              <a:ea typeface="+mn-ea"/>
              <a:cs typeface="Arial" charset="0"/>
            </a:endParaRPr>
          </a:p>
        </p:txBody>
      </p:sp>
      <p:cxnSp>
        <p:nvCxnSpPr>
          <p:cNvPr id="21" name="AutoShape 25"/>
          <p:cNvCxnSpPr>
            <a:cxnSpLocks noChangeShapeType="1"/>
            <a:stCxn id="19" idx="2"/>
            <a:endCxn id="10" idx="0"/>
          </p:cNvCxnSpPr>
          <p:nvPr/>
        </p:nvCxnSpPr>
        <p:spPr bwMode="auto">
          <a:xfrm rot="5400000">
            <a:off x="8070058" y="3178135"/>
            <a:ext cx="242887" cy="1588"/>
          </a:xfrm>
          <a:prstGeom prst="straightConnector1">
            <a:avLst/>
          </a:prstGeom>
          <a:noFill/>
          <a:ln w="57150">
            <a:solidFill>
              <a:schemeClr val="bg1">
                <a:lumMod val="65000"/>
              </a:schemeClr>
            </a:solidFill>
            <a:round/>
            <a:headEnd/>
            <a:tailEnd type="triangle" w="lg" len="sm"/>
          </a:ln>
        </p:spPr>
      </p:cxnSp>
      <p:cxnSp>
        <p:nvCxnSpPr>
          <p:cNvPr id="22" name="AutoShape 25"/>
          <p:cNvCxnSpPr>
            <a:cxnSpLocks noChangeShapeType="1"/>
            <a:stCxn id="20" idx="2"/>
            <a:endCxn id="19" idx="0"/>
          </p:cNvCxnSpPr>
          <p:nvPr/>
        </p:nvCxnSpPr>
        <p:spPr bwMode="auto">
          <a:xfrm rot="5400000">
            <a:off x="8077200" y="2485192"/>
            <a:ext cx="228600" cy="1588"/>
          </a:xfrm>
          <a:prstGeom prst="straightConnector1">
            <a:avLst/>
          </a:prstGeom>
          <a:noFill/>
          <a:ln w="57150">
            <a:solidFill>
              <a:schemeClr val="bg1">
                <a:lumMod val="65000"/>
              </a:schemeClr>
            </a:solidFill>
            <a:round/>
            <a:headEnd/>
            <a:tailEnd type="triangle" w="lg" len="sm"/>
          </a:ln>
        </p:spPr>
      </p:cxnSp>
      <p:cxnSp>
        <p:nvCxnSpPr>
          <p:cNvPr id="23" name="Elbow Connector 22"/>
          <p:cNvCxnSpPr>
            <a:stCxn id="27" idx="3"/>
            <a:endCxn id="20" idx="1"/>
          </p:cNvCxnSpPr>
          <p:nvPr/>
        </p:nvCxnSpPr>
        <p:spPr bwMode="auto">
          <a:xfrm flipV="1">
            <a:off x="5410200" y="2142292"/>
            <a:ext cx="1371600" cy="2743200"/>
          </a:xfrm>
          <a:prstGeom prst="bentConnector3">
            <a:avLst>
              <a:gd name="adj1" fmla="val 50000"/>
            </a:avLst>
          </a:prstGeom>
          <a:solidFill>
            <a:schemeClr val="accent1"/>
          </a:solidFill>
          <a:ln w="57150" cap="flat" cmpd="sng" algn="ctr">
            <a:solidFill>
              <a:schemeClr val="bg1">
                <a:lumMod val="65000"/>
              </a:schemeClr>
            </a:solidFill>
            <a:prstDash val="solid"/>
            <a:round/>
            <a:headEnd type="none" w="med" len="med"/>
            <a:tailEnd type="arrow"/>
          </a:ln>
          <a:effectLst/>
        </p:spPr>
      </p:cxnSp>
      <p:sp>
        <p:nvSpPr>
          <p:cNvPr id="24" name="Rounded Rectangle 23"/>
          <p:cNvSpPr/>
          <p:nvPr/>
        </p:nvSpPr>
        <p:spPr bwMode="auto">
          <a:xfrm>
            <a:off x="2209800" y="1761292"/>
            <a:ext cx="3505200" cy="4563308"/>
          </a:xfrm>
          <a:prstGeom prst="roundRect">
            <a:avLst/>
          </a:prstGeom>
          <a:noFill/>
          <a:ln w="38100" cap="flat" cmpd="sng" algn="ctr">
            <a:solidFill>
              <a:srgbClr val="7030A0"/>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white"/>
              </a:solidFill>
              <a:effectLst/>
              <a:uLnTx/>
              <a:uFillTx/>
              <a:latin typeface="Arial" charset="0"/>
              <a:ea typeface="+mn-ea"/>
              <a:cs typeface="Arial" charset="0"/>
            </a:endParaRPr>
          </a:p>
        </p:txBody>
      </p:sp>
      <p:sp>
        <p:nvSpPr>
          <p:cNvPr id="25" name="Rounded Rectangle 24"/>
          <p:cNvSpPr/>
          <p:nvPr/>
        </p:nvSpPr>
        <p:spPr bwMode="auto">
          <a:xfrm>
            <a:off x="6477000" y="1761292"/>
            <a:ext cx="3505200" cy="4563308"/>
          </a:xfrm>
          <a:prstGeom prst="roundRect">
            <a:avLst/>
          </a:prstGeom>
          <a:noFill/>
          <a:ln w="38100" cap="flat" cmpd="sng" algn="ctr">
            <a:solidFill>
              <a:srgbClr val="7030A0"/>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white"/>
              </a:solidFill>
              <a:effectLst/>
              <a:uLnTx/>
              <a:uFillTx/>
              <a:latin typeface="Arial" charset="0"/>
              <a:ea typeface="+mn-ea"/>
              <a:cs typeface="Arial" charset="0"/>
            </a:endParaRPr>
          </a:p>
        </p:txBody>
      </p:sp>
      <p:sp>
        <p:nvSpPr>
          <p:cNvPr id="26" name="Text Box 32"/>
          <p:cNvSpPr txBox="1">
            <a:spLocks noChangeArrowheads="1"/>
          </p:cNvSpPr>
          <p:nvPr/>
        </p:nvSpPr>
        <p:spPr bwMode="auto">
          <a:xfrm>
            <a:off x="7510104" y="1299628"/>
            <a:ext cx="1563954" cy="461665"/>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prstClr val="white"/>
                </a:solidFill>
                <a:effectLst/>
                <a:uLnTx/>
                <a:uFillTx/>
                <a:latin typeface="Calibri" pitchFamily="34" charset="0"/>
                <a:ea typeface="+mn-ea"/>
                <a:cs typeface="Arial" charset="0"/>
              </a:rPr>
              <a:t>Innovation</a:t>
            </a:r>
          </a:p>
        </p:txBody>
      </p:sp>
      <p:sp>
        <p:nvSpPr>
          <p:cNvPr id="27" name="Rectangle 16"/>
          <p:cNvSpPr>
            <a:spLocks noChangeArrowheads="1"/>
          </p:cNvSpPr>
          <p:nvPr/>
        </p:nvSpPr>
        <p:spPr bwMode="auto">
          <a:xfrm>
            <a:off x="2590800" y="4656892"/>
            <a:ext cx="2819400" cy="457200"/>
          </a:xfrm>
          <a:prstGeom prst="rect">
            <a:avLst/>
          </a:prstGeom>
          <a:solidFill>
            <a:schemeClr val="bg1"/>
          </a:solidFill>
          <a:ln w="38100">
            <a:noFill/>
            <a:miter lim="800000"/>
            <a:headEnd/>
            <a:tailEnd/>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itchFamily="34" charset="0"/>
                <a:ea typeface="+mn-ea"/>
                <a:cs typeface="Arial" charset="0"/>
              </a:rPr>
              <a:t>Patent</a:t>
            </a:r>
          </a:p>
        </p:txBody>
      </p:sp>
      <p:cxnSp>
        <p:nvCxnSpPr>
          <p:cNvPr id="28" name="AutoShape 23"/>
          <p:cNvCxnSpPr>
            <a:cxnSpLocks noChangeShapeType="1"/>
            <a:stCxn id="9" idx="2"/>
            <a:endCxn id="27" idx="0"/>
          </p:cNvCxnSpPr>
          <p:nvPr/>
        </p:nvCxnSpPr>
        <p:spPr bwMode="auto">
          <a:xfrm rot="5400000">
            <a:off x="3893345" y="4549735"/>
            <a:ext cx="214313" cy="1588"/>
          </a:xfrm>
          <a:prstGeom prst="straightConnector1">
            <a:avLst/>
          </a:prstGeom>
          <a:noFill/>
          <a:ln w="57150">
            <a:solidFill>
              <a:schemeClr val="bg1">
                <a:lumMod val="65000"/>
              </a:schemeClr>
            </a:solidFill>
            <a:round/>
            <a:headEnd/>
            <a:tailEnd type="triangle" w="lg" len="sm"/>
          </a:ln>
        </p:spPr>
      </p:cxnSp>
      <p:sp>
        <p:nvSpPr>
          <p:cNvPr id="29" name="TextBox 28"/>
          <p:cNvSpPr txBox="1"/>
          <p:nvPr/>
        </p:nvSpPr>
        <p:spPr>
          <a:xfrm>
            <a:off x="5181601" y="304800"/>
            <a:ext cx="5007589"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itchFamily="34" charset="0"/>
                <a:ea typeface="+mn-ea"/>
                <a:cs typeface="Arial" charset="0"/>
              </a:rPr>
              <a:t>Invention &amp; Innovation Principal</a:t>
            </a:r>
          </a:p>
        </p:txBody>
      </p:sp>
    </p:spTree>
    <p:extLst>
      <p:ext uri="{BB962C8B-B14F-4D97-AF65-F5344CB8AC3E}">
        <p14:creationId xmlns:p14="http://schemas.microsoft.com/office/powerpoint/2010/main" val="2362141224"/>
      </p:ext>
    </p:extLst>
  </p:cSld>
  <p:clrMapOvr>
    <a:masterClrMapping/>
  </p:clrMapOvr>
  <p:transition spd="slow">
    <p:comb/>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18" y="846138"/>
            <a:ext cx="6420273" cy="4850524"/>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2899364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16695-D26B-7CB6-3285-B9B9AB87B51B}"/>
              </a:ext>
            </a:extLst>
          </p:cNvPr>
          <p:cNvSpPr>
            <a:spLocks noGrp="1"/>
          </p:cNvSpPr>
          <p:nvPr>
            <p:ph type="title"/>
          </p:nvPr>
        </p:nvSpPr>
        <p:spPr>
          <a:xfrm>
            <a:off x="84083" y="-1938"/>
            <a:ext cx="9469821" cy="1143000"/>
          </a:xfrm>
        </p:spPr>
        <p:txBody>
          <a:bodyPr>
            <a:normAutofit fontScale="90000"/>
          </a:bodyPr>
          <a:lstStyle/>
          <a:p>
            <a:pPr algn="l"/>
            <a:r>
              <a:rPr lang="en-US" u="sng" dirty="0" err="1"/>
              <a:t>Contoh</a:t>
            </a:r>
            <a:r>
              <a:rPr lang="en-US" u="sng" dirty="0"/>
              <a:t> </a:t>
            </a:r>
            <a:r>
              <a:rPr lang="en-US" u="sng" dirty="0" err="1"/>
              <a:t>transformasi</a:t>
            </a:r>
            <a:r>
              <a:rPr lang="en-US" u="sng" dirty="0"/>
              <a:t> real case</a:t>
            </a:r>
            <a:br>
              <a:rPr lang="en-US" dirty="0"/>
            </a:br>
            <a:r>
              <a:rPr lang="en-US" sz="2000" dirty="0" err="1"/>
              <a:t>mengubah</a:t>
            </a:r>
            <a:r>
              <a:rPr lang="en-US" sz="2000" dirty="0"/>
              <a:t> projector statis </a:t>
            </a:r>
            <a:r>
              <a:rPr lang="en-US" sz="2000" dirty="0" err="1"/>
              <a:t>menjadi</a:t>
            </a:r>
            <a:r>
              <a:rPr lang="en-US" sz="2000" dirty="0"/>
              <a:t> All-in-1 presentation booth dan  </a:t>
            </a:r>
            <a:r>
              <a:rPr lang="en-US" sz="2000" dirty="0" err="1"/>
              <a:t>sarana</a:t>
            </a:r>
            <a:r>
              <a:rPr lang="en-US" sz="2000" dirty="0"/>
              <a:t> </a:t>
            </a:r>
            <a:r>
              <a:rPr lang="en-US" sz="2000" dirty="0" err="1"/>
              <a:t>mengajar</a:t>
            </a:r>
            <a:r>
              <a:rPr lang="en-US" sz="2000" dirty="0"/>
              <a:t> </a:t>
            </a:r>
            <a:r>
              <a:rPr lang="en-US" sz="2000" dirty="0" err="1"/>
              <a:t>disekolah</a:t>
            </a:r>
            <a:r>
              <a:rPr lang="en-US" sz="2000" dirty="0"/>
              <a:t> yang </a:t>
            </a:r>
            <a:r>
              <a:rPr lang="en-US" sz="2000" dirty="0" err="1"/>
              <a:t>menarik</a:t>
            </a:r>
            <a:endParaRPr lang="en-US" dirty="0"/>
          </a:p>
        </p:txBody>
      </p:sp>
      <p:sp>
        <p:nvSpPr>
          <p:cNvPr id="3" name="Content Placeholder 2">
            <a:extLst>
              <a:ext uri="{FF2B5EF4-FFF2-40B4-BE49-F238E27FC236}">
                <a16:creationId xmlns:a16="http://schemas.microsoft.com/office/drawing/2014/main" id="{050FB27C-6AC9-8F6B-225C-38F4DFBEB17D}"/>
              </a:ext>
            </a:extLst>
          </p:cNvPr>
          <p:cNvSpPr>
            <a:spLocks noGrp="1"/>
          </p:cNvSpPr>
          <p:nvPr>
            <p:ph idx="1"/>
          </p:nvPr>
        </p:nvSpPr>
        <p:spPr/>
        <p:txBody>
          <a:bodyPr/>
          <a:lstStyle/>
          <a:p>
            <a:r>
              <a:rPr lang="en-US" dirty="0" err="1"/>
              <a:t>DigiSIGN</a:t>
            </a:r>
            <a:r>
              <a:rPr lang="en-US" dirty="0"/>
              <a:t> Digital Podium</a:t>
            </a:r>
          </a:p>
          <a:p>
            <a:r>
              <a:rPr lang="en-US" dirty="0"/>
              <a:t>Ide </a:t>
            </a:r>
            <a:r>
              <a:rPr lang="en-US" dirty="0" err="1"/>
              <a:t>dari</a:t>
            </a:r>
            <a:r>
              <a:rPr lang="en-US" dirty="0"/>
              <a:t> Korea, Turkey, China</a:t>
            </a:r>
          </a:p>
          <a:p>
            <a:r>
              <a:rPr lang="en-US" dirty="0" err="1"/>
              <a:t>Ditargertkan</a:t>
            </a:r>
            <a:r>
              <a:rPr lang="en-US" dirty="0"/>
              <a:t> </a:t>
            </a:r>
            <a:r>
              <a:rPr lang="en-US" dirty="0" err="1"/>
              <a:t>untuk</a:t>
            </a:r>
            <a:r>
              <a:rPr lang="en-US" dirty="0"/>
              <a:t> </a:t>
            </a:r>
            <a:r>
              <a:rPr lang="en-US" dirty="0" err="1"/>
              <a:t>sekolah</a:t>
            </a:r>
            <a:r>
              <a:rPr lang="en-US" dirty="0"/>
              <a:t> dan </a:t>
            </a:r>
            <a:r>
              <a:rPr lang="en-US" dirty="0" err="1"/>
              <a:t>gereja</a:t>
            </a:r>
            <a:r>
              <a:rPr lang="en-US" dirty="0"/>
              <a:t>.</a:t>
            </a:r>
          </a:p>
          <a:p>
            <a:r>
              <a:rPr lang="en-US" dirty="0"/>
              <a:t>Scalability </a:t>
            </a:r>
            <a:r>
              <a:rPr lang="en-US" dirty="0" err="1"/>
              <a:t>luar</a:t>
            </a:r>
            <a:r>
              <a:rPr lang="en-US" dirty="0"/>
              <a:t> </a:t>
            </a:r>
            <a:r>
              <a:rPr lang="en-US" dirty="0" err="1"/>
              <a:t>biasa</a:t>
            </a:r>
            <a:r>
              <a:rPr lang="en-US" dirty="0"/>
              <a:t> </a:t>
            </a:r>
          </a:p>
        </p:txBody>
      </p:sp>
      <p:pic>
        <p:nvPicPr>
          <p:cNvPr id="4" name="Picture 3">
            <a:extLst>
              <a:ext uri="{FF2B5EF4-FFF2-40B4-BE49-F238E27FC236}">
                <a16:creationId xmlns:a16="http://schemas.microsoft.com/office/drawing/2014/main" id="{2EF07D73-7414-84CC-7E9B-095C2F0A37D2}"/>
              </a:ext>
            </a:extLst>
          </p:cNvPr>
          <p:cNvPicPr>
            <a:picLocks noChangeAspect="1"/>
          </p:cNvPicPr>
          <p:nvPr/>
        </p:nvPicPr>
        <p:blipFill>
          <a:blip r:embed="rId2"/>
          <a:stretch>
            <a:fillRect/>
          </a:stretch>
        </p:blipFill>
        <p:spPr>
          <a:xfrm>
            <a:off x="760173" y="4582510"/>
            <a:ext cx="2000852" cy="2000852"/>
          </a:xfrm>
          <a:prstGeom prst="rect">
            <a:avLst/>
          </a:prstGeom>
        </p:spPr>
      </p:pic>
      <p:pic>
        <p:nvPicPr>
          <p:cNvPr id="5" name="Picture 4">
            <a:extLst>
              <a:ext uri="{FF2B5EF4-FFF2-40B4-BE49-F238E27FC236}">
                <a16:creationId xmlns:a16="http://schemas.microsoft.com/office/drawing/2014/main" id="{26BA7F3A-A1E0-5F43-6A70-88385C0E7612}"/>
              </a:ext>
            </a:extLst>
          </p:cNvPr>
          <p:cNvPicPr>
            <a:picLocks noChangeAspect="1"/>
          </p:cNvPicPr>
          <p:nvPr/>
        </p:nvPicPr>
        <p:blipFill>
          <a:blip r:embed="rId3"/>
          <a:stretch>
            <a:fillRect/>
          </a:stretch>
        </p:blipFill>
        <p:spPr>
          <a:xfrm>
            <a:off x="2911599" y="4151586"/>
            <a:ext cx="2433794" cy="2433794"/>
          </a:xfrm>
          <a:prstGeom prst="rect">
            <a:avLst/>
          </a:prstGeom>
        </p:spPr>
      </p:pic>
      <p:pic>
        <p:nvPicPr>
          <p:cNvPr id="7" name="Picture 6">
            <a:extLst>
              <a:ext uri="{FF2B5EF4-FFF2-40B4-BE49-F238E27FC236}">
                <a16:creationId xmlns:a16="http://schemas.microsoft.com/office/drawing/2014/main" id="{44F536A8-5559-C984-ABEA-E39F1B81EEF8}"/>
              </a:ext>
            </a:extLst>
          </p:cNvPr>
          <p:cNvPicPr>
            <a:picLocks noChangeAspect="1"/>
          </p:cNvPicPr>
          <p:nvPr/>
        </p:nvPicPr>
        <p:blipFill>
          <a:blip r:embed="rId4"/>
          <a:stretch>
            <a:fillRect/>
          </a:stretch>
        </p:blipFill>
        <p:spPr>
          <a:xfrm>
            <a:off x="8054351" y="681923"/>
            <a:ext cx="3377477" cy="5901439"/>
          </a:xfrm>
          <a:prstGeom prst="rect">
            <a:avLst/>
          </a:prstGeom>
        </p:spPr>
      </p:pic>
    </p:spTree>
    <p:extLst>
      <p:ext uri="{BB962C8B-B14F-4D97-AF65-F5344CB8AC3E}">
        <p14:creationId xmlns:p14="http://schemas.microsoft.com/office/powerpoint/2010/main" val="30679756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D549F-824D-3F54-51F3-B766563BA784}"/>
              </a:ext>
            </a:extLst>
          </p:cNvPr>
          <p:cNvSpPr>
            <a:spLocks noGrp="1"/>
          </p:cNvSpPr>
          <p:nvPr>
            <p:ph type="title"/>
          </p:nvPr>
        </p:nvSpPr>
        <p:spPr/>
        <p:txBody>
          <a:bodyPr/>
          <a:lstStyle/>
          <a:p>
            <a:r>
              <a:rPr lang="en-US" dirty="0"/>
              <a:t>Kumpulan tips </a:t>
            </a:r>
            <a:r>
              <a:rPr lang="en-US" dirty="0" err="1"/>
              <a:t>pengusaha</a:t>
            </a:r>
            <a:endParaRPr lang="en-US" dirty="0"/>
          </a:p>
        </p:txBody>
      </p:sp>
      <p:sp>
        <p:nvSpPr>
          <p:cNvPr id="3" name="Content Placeholder 2">
            <a:extLst>
              <a:ext uri="{FF2B5EF4-FFF2-40B4-BE49-F238E27FC236}">
                <a16:creationId xmlns:a16="http://schemas.microsoft.com/office/drawing/2014/main" id="{7900027E-EF66-4D7F-CBEF-67387A202647}"/>
              </a:ext>
            </a:extLst>
          </p:cNvPr>
          <p:cNvSpPr>
            <a:spLocks noGrp="1"/>
          </p:cNvSpPr>
          <p:nvPr>
            <p:ph idx="1"/>
          </p:nvPr>
        </p:nvSpPr>
        <p:spPr/>
        <p:txBody>
          <a:bodyPr>
            <a:normAutofit fontScale="92500" lnSpcReduction="10000"/>
          </a:bodyPr>
          <a:lstStyle/>
          <a:p>
            <a:r>
              <a:rPr lang="en-US" dirty="0" err="1"/>
              <a:t>Disiplin</a:t>
            </a:r>
            <a:r>
              <a:rPr lang="en-US" dirty="0"/>
              <a:t> </a:t>
            </a:r>
            <a:r>
              <a:rPr lang="en-US" dirty="0" err="1"/>
              <a:t>dompet</a:t>
            </a:r>
            <a:r>
              <a:rPr lang="en-US" dirty="0"/>
              <a:t>,  </a:t>
            </a:r>
            <a:r>
              <a:rPr lang="en-US" dirty="0" err="1"/>
              <a:t>kantong</a:t>
            </a:r>
            <a:r>
              <a:rPr lang="en-US" dirty="0"/>
              <a:t> </a:t>
            </a:r>
            <a:r>
              <a:rPr lang="en-US" dirty="0" err="1"/>
              <a:t>usaha</a:t>
            </a:r>
            <a:r>
              <a:rPr lang="en-US" dirty="0"/>
              <a:t>  dan </a:t>
            </a:r>
            <a:r>
              <a:rPr lang="en-US" dirty="0" err="1"/>
              <a:t>kantong</a:t>
            </a:r>
            <a:r>
              <a:rPr lang="en-US" dirty="0"/>
              <a:t> </a:t>
            </a:r>
            <a:r>
              <a:rPr lang="en-US" dirty="0" err="1"/>
              <a:t>pribadi</a:t>
            </a:r>
            <a:r>
              <a:rPr lang="en-US" dirty="0"/>
              <a:t> , </a:t>
            </a:r>
            <a:r>
              <a:rPr lang="en-US" dirty="0" err="1"/>
              <a:t>keluarga</a:t>
            </a:r>
            <a:r>
              <a:rPr lang="en-US" dirty="0"/>
              <a:t>.</a:t>
            </a:r>
          </a:p>
          <a:p>
            <a:r>
              <a:rPr lang="en-US" dirty="0" err="1"/>
              <a:t>Integritas</a:t>
            </a:r>
            <a:r>
              <a:rPr lang="en-US" dirty="0"/>
              <a:t>, jaga </a:t>
            </a:r>
            <a:r>
              <a:rPr lang="en-US" dirty="0" err="1"/>
              <a:t>nama</a:t>
            </a:r>
            <a:r>
              <a:rPr lang="en-US" dirty="0"/>
              <a:t> </a:t>
            </a:r>
            <a:r>
              <a:rPr lang="en-US" dirty="0" err="1"/>
              <a:t>baik</a:t>
            </a:r>
            <a:r>
              <a:rPr lang="en-US" dirty="0"/>
              <a:t>,  </a:t>
            </a:r>
            <a:r>
              <a:rPr lang="en-US" dirty="0" err="1"/>
              <a:t>rapi</a:t>
            </a:r>
            <a:r>
              <a:rPr lang="en-US" dirty="0"/>
              <a:t> </a:t>
            </a:r>
            <a:r>
              <a:rPr lang="en-US" dirty="0" err="1"/>
              <a:t>dalam</a:t>
            </a:r>
            <a:r>
              <a:rPr lang="en-US" dirty="0"/>
              <a:t> </a:t>
            </a:r>
            <a:r>
              <a:rPr lang="en-US" dirty="0" err="1"/>
              <a:t>administrasi</a:t>
            </a:r>
            <a:r>
              <a:rPr lang="en-US" dirty="0"/>
              <a:t>, </a:t>
            </a:r>
            <a:r>
              <a:rPr lang="en-US" dirty="0" err="1"/>
              <a:t>keuangan</a:t>
            </a:r>
            <a:r>
              <a:rPr lang="en-US" dirty="0"/>
              <a:t> dan </a:t>
            </a:r>
            <a:r>
              <a:rPr lang="en-US" dirty="0" err="1"/>
              <a:t>pajak</a:t>
            </a:r>
            <a:r>
              <a:rPr lang="en-US" dirty="0"/>
              <a:t>.</a:t>
            </a:r>
          </a:p>
          <a:p>
            <a:r>
              <a:rPr lang="en-US" dirty="0"/>
              <a:t>Kerjasama, </a:t>
            </a:r>
            <a:r>
              <a:rPr lang="en-US" dirty="0" err="1"/>
              <a:t>berpartner</a:t>
            </a:r>
            <a:r>
              <a:rPr lang="en-US" dirty="0"/>
              <a:t>.</a:t>
            </a:r>
          </a:p>
          <a:p>
            <a:r>
              <a:rPr lang="en-US" dirty="0" err="1"/>
              <a:t>Pengalaman</a:t>
            </a:r>
            <a:r>
              <a:rPr lang="en-US" dirty="0"/>
              <a:t>  </a:t>
            </a:r>
            <a:r>
              <a:rPr lang="en-US" dirty="0" err="1"/>
              <a:t>gagal</a:t>
            </a:r>
            <a:r>
              <a:rPr lang="en-US" dirty="0"/>
              <a:t> juga </a:t>
            </a:r>
            <a:r>
              <a:rPr lang="en-US" dirty="0" err="1"/>
              <a:t>perlu</a:t>
            </a:r>
            <a:r>
              <a:rPr lang="en-US" dirty="0"/>
              <a:t> </a:t>
            </a:r>
            <a:r>
              <a:rPr lang="en-US" dirty="0" err="1"/>
              <a:t>dishare</a:t>
            </a:r>
            <a:endParaRPr lang="en-US" dirty="0"/>
          </a:p>
          <a:p>
            <a:r>
              <a:rPr lang="en-US" dirty="0"/>
              <a:t>Hobby </a:t>
            </a:r>
            <a:r>
              <a:rPr lang="en-US" dirty="0" err="1"/>
              <a:t>keluyuran</a:t>
            </a:r>
            <a:r>
              <a:rPr lang="en-US" dirty="0"/>
              <a:t>, </a:t>
            </a:r>
            <a:r>
              <a:rPr lang="en-US" dirty="0" err="1"/>
              <a:t>lihat</a:t>
            </a:r>
            <a:r>
              <a:rPr lang="en-US" dirty="0"/>
              <a:t> </a:t>
            </a:r>
            <a:r>
              <a:rPr lang="en-US" dirty="0" err="1"/>
              <a:t>pameran</a:t>
            </a:r>
            <a:r>
              <a:rPr lang="en-US" dirty="0"/>
              <a:t>, </a:t>
            </a:r>
            <a:r>
              <a:rPr lang="en-US" dirty="0" err="1"/>
              <a:t>lihat</a:t>
            </a:r>
            <a:r>
              <a:rPr lang="en-US" dirty="0"/>
              <a:t> mall dan KEPO</a:t>
            </a:r>
          </a:p>
          <a:p>
            <a:r>
              <a:rPr lang="en-US" dirty="0"/>
              <a:t>Test the water, </a:t>
            </a:r>
            <a:r>
              <a:rPr lang="en-US" dirty="0" err="1"/>
              <a:t>turun</a:t>
            </a:r>
            <a:r>
              <a:rPr lang="en-US" dirty="0"/>
              <a:t> </a:t>
            </a:r>
            <a:r>
              <a:rPr lang="en-US" dirty="0" err="1"/>
              <a:t>ke</a:t>
            </a:r>
            <a:r>
              <a:rPr lang="en-US" dirty="0"/>
              <a:t> </a:t>
            </a:r>
            <a:r>
              <a:rPr lang="en-US" dirty="0" err="1"/>
              <a:t>lapangan</a:t>
            </a:r>
            <a:r>
              <a:rPr lang="en-US" dirty="0"/>
              <a:t>, </a:t>
            </a:r>
            <a:r>
              <a:rPr lang="en-US" dirty="0" err="1"/>
              <a:t>belajar</a:t>
            </a:r>
            <a:r>
              <a:rPr lang="en-US" dirty="0"/>
              <a:t> supply chain, dan </a:t>
            </a:r>
            <a:r>
              <a:rPr lang="en-US" dirty="0" err="1"/>
              <a:t>mendengar</a:t>
            </a:r>
            <a:r>
              <a:rPr lang="en-US" dirty="0"/>
              <a:t> </a:t>
            </a:r>
            <a:r>
              <a:rPr lang="en-US" dirty="0" err="1"/>
              <a:t>dari</a:t>
            </a:r>
            <a:r>
              <a:rPr lang="en-US" dirty="0"/>
              <a:t> </a:t>
            </a:r>
            <a:r>
              <a:rPr lang="en-US" dirty="0" err="1"/>
              <a:t>pelaku</a:t>
            </a:r>
            <a:r>
              <a:rPr lang="en-US" dirty="0"/>
              <a:t> </a:t>
            </a:r>
            <a:r>
              <a:rPr lang="en-US" dirty="0" err="1"/>
              <a:t>lainnya</a:t>
            </a:r>
            <a:r>
              <a:rPr lang="en-US" dirty="0"/>
              <a:t>  ( </a:t>
            </a:r>
            <a:r>
              <a:rPr lang="en-US" dirty="0" err="1"/>
              <a:t>temasuk</a:t>
            </a:r>
            <a:r>
              <a:rPr lang="en-US" dirty="0"/>
              <a:t> spying ).</a:t>
            </a:r>
          </a:p>
          <a:p>
            <a:r>
              <a:rPr lang="en-US" dirty="0" err="1"/>
              <a:t>Mempelajari</a:t>
            </a:r>
            <a:r>
              <a:rPr lang="en-US" dirty="0"/>
              <a:t> </a:t>
            </a:r>
            <a:r>
              <a:rPr lang="en-US" dirty="0" err="1"/>
              <a:t>rantai</a:t>
            </a:r>
            <a:r>
              <a:rPr lang="en-US" dirty="0"/>
              <a:t> process dan </a:t>
            </a:r>
            <a:r>
              <a:rPr lang="en-US" dirty="0" err="1"/>
              <a:t>melihat</a:t>
            </a:r>
            <a:r>
              <a:rPr lang="en-US" dirty="0"/>
              <a:t> </a:t>
            </a:r>
            <a:r>
              <a:rPr lang="en-US" dirty="0" err="1"/>
              <a:t>celah</a:t>
            </a:r>
            <a:r>
              <a:rPr lang="en-US" dirty="0"/>
              <a:t> </a:t>
            </a:r>
            <a:r>
              <a:rPr lang="en-US" dirty="0" err="1"/>
              <a:t>celah</a:t>
            </a:r>
            <a:r>
              <a:rPr lang="en-US" dirty="0"/>
              <a:t>.</a:t>
            </a:r>
          </a:p>
          <a:p>
            <a:r>
              <a:rPr lang="en-US" dirty="0"/>
              <a:t>Anti </a:t>
            </a:r>
            <a:r>
              <a:rPr lang="en-US" dirty="0" err="1"/>
              <a:t>bisnis</a:t>
            </a:r>
            <a:r>
              <a:rPr lang="en-US" dirty="0"/>
              <a:t> </a:t>
            </a:r>
            <a:r>
              <a:rPr lang="en-US" dirty="0" err="1"/>
              <a:t>latah</a:t>
            </a:r>
            <a:r>
              <a:rPr lang="en-US" dirty="0"/>
              <a:t> , </a:t>
            </a:r>
            <a:r>
              <a:rPr lang="en-US" dirty="0" err="1"/>
              <a:t>ikut</a:t>
            </a:r>
            <a:r>
              <a:rPr lang="en-US" dirty="0"/>
              <a:t> </a:t>
            </a:r>
            <a:r>
              <a:rPr lang="en-US" dirty="0" err="1"/>
              <a:t>ikutan</a:t>
            </a:r>
            <a:r>
              <a:rPr lang="en-US" dirty="0"/>
              <a:t>.</a:t>
            </a:r>
          </a:p>
          <a:p>
            <a:r>
              <a:rPr lang="en-US" dirty="0" err="1"/>
              <a:t>Mendelegasikan</a:t>
            </a:r>
            <a:r>
              <a:rPr lang="en-US" dirty="0"/>
              <a:t> dan </a:t>
            </a:r>
            <a:r>
              <a:rPr lang="en-US" dirty="0" err="1"/>
              <a:t>mengijinkan</a:t>
            </a:r>
            <a:r>
              <a:rPr lang="en-US" dirty="0"/>
              <a:t> </a:t>
            </a:r>
            <a:r>
              <a:rPr lang="en-US" dirty="0" err="1"/>
              <a:t>kesalahan</a:t>
            </a:r>
            <a:r>
              <a:rPr lang="en-US" dirty="0"/>
              <a:t>.</a:t>
            </a:r>
          </a:p>
        </p:txBody>
      </p:sp>
    </p:spTree>
    <p:extLst>
      <p:ext uri="{BB962C8B-B14F-4D97-AF65-F5344CB8AC3E}">
        <p14:creationId xmlns:p14="http://schemas.microsoft.com/office/powerpoint/2010/main" val="901483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1D3D7-85C1-951E-ED8B-ADB4806567B9}"/>
              </a:ext>
            </a:extLst>
          </p:cNvPr>
          <p:cNvSpPr>
            <a:spLocks noGrp="1"/>
          </p:cNvSpPr>
          <p:nvPr>
            <p:ph type="title"/>
          </p:nvPr>
        </p:nvSpPr>
        <p:spPr>
          <a:xfrm>
            <a:off x="795342" y="637953"/>
            <a:ext cx="7730548" cy="3189507"/>
          </a:xfrm>
        </p:spPr>
        <p:txBody>
          <a:bodyPr vert="horz" lIns="91440" tIns="45720" rIns="91440" bIns="45720" rtlCol="0" anchor="b">
            <a:normAutofit fontScale="90000"/>
          </a:bodyPr>
          <a:lstStyle/>
          <a:p>
            <a:r>
              <a:rPr lang="en-US" sz="8000" kern="1200" dirty="0" err="1">
                <a:solidFill>
                  <a:srgbClr val="FFFFFF"/>
                </a:solidFill>
                <a:latin typeface="+mj-lt"/>
                <a:ea typeface="+mj-ea"/>
                <a:cs typeface="+mj-cs"/>
              </a:rPr>
              <a:t>Wirausaha</a:t>
            </a:r>
            <a:r>
              <a:rPr lang="en-US" sz="8000" kern="1200" dirty="0">
                <a:solidFill>
                  <a:srgbClr val="FFFFFF"/>
                </a:solidFill>
                <a:latin typeface="+mj-lt"/>
                <a:ea typeface="+mj-ea"/>
                <a:cs typeface="+mj-cs"/>
              </a:rPr>
              <a:t> </a:t>
            </a:r>
            <a:r>
              <a:rPr lang="en-US" sz="8000" kern="1200" dirty="0" err="1">
                <a:solidFill>
                  <a:srgbClr val="FFFFFF"/>
                </a:solidFill>
                <a:latin typeface="+mj-lt"/>
                <a:ea typeface="+mj-ea"/>
                <a:cs typeface="+mj-cs"/>
              </a:rPr>
              <a:t>dari</a:t>
            </a:r>
            <a:r>
              <a:rPr lang="en-US" sz="8000" kern="1200" dirty="0">
                <a:solidFill>
                  <a:srgbClr val="FFFFFF"/>
                </a:solidFill>
                <a:latin typeface="+mj-lt"/>
                <a:ea typeface="+mj-ea"/>
                <a:cs typeface="+mj-cs"/>
              </a:rPr>
              <a:t> </a:t>
            </a:r>
            <a:r>
              <a:rPr lang="en-US" sz="8000" kern="1200" dirty="0" err="1">
                <a:solidFill>
                  <a:srgbClr val="FFFFFF"/>
                </a:solidFill>
                <a:latin typeface="+mj-lt"/>
                <a:ea typeface="+mj-ea"/>
                <a:cs typeface="+mj-cs"/>
              </a:rPr>
              <a:t>pandangan</a:t>
            </a:r>
            <a:r>
              <a:rPr lang="en-US" sz="8000" kern="1200" dirty="0">
                <a:solidFill>
                  <a:srgbClr val="FFFFFF"/>
                </a:solidFill>
                <a:latin typeface="+mj-lt"/>
                <a:ea typeface="+mj-ea"/>
                <a:cs typeface="+mj-cs"/>
              </a:rPr>
              <a:t> </a:t>
            </a:r>
            <a:r>
              <a:rPr lang="en-US" sz="8000" kern="1200" dirty="0" err="1">
                <a:solidFill>
                  <a:srgbClr val="FFFFFF"/>
                </a:solidFill>
                <a:latin typeface="+mj-lt"/>
                <a:ea typeface="+mj-ea"/>
                <a:cs typeface="+mj-cs"/>
              </a:rPr>
              <a:t>Kristiani</a:t>
            </a:r>
            <a:endParaRPr lang="en-US" sz="8000" kern="1200" dirty="0">
              <a:solidFill>
                <a:srgbClr val="FFFFFF"/>
              </a:solidFill>
              <a:latin typeface="+mj-lt"/>
              <a:ea typeface="+mj-ea"/>
              <a:cs typeface="+mj-cs"/>
            </a:endParaRPr>
          </a:p>
        </p:txBody>
      </p:sp>
      <p:sp>
        <p:nvSpPr>
          <p:cNvPr id="12"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Text Placeholder 2">
            <a:extLst>
              <a:ext uri="{FF2B5EF4-FFF2-40B4-BE49-F238E27FC236}">
                <a16:creationId xmlns:a16="http://schemas.microsoft.com/office/drawing/2014/main" id="{0411B49E-DBEA-E24B-3FF1-438FF7AD8FD0}"/>
              </a:ext>
            </a:extLst>
          </p:cNvPr>
          <p:cNvSpPr>
            <a:spLocks noGrp="1"/>
          </p:cNvSpPr>
          <p:nvPr>
            <p:ph type="body" idx="1"/>
          </p:nvPr>
        </p:nvSpPr>
        <p:spPr>
          <a:xfrm>
            <a:off x="795342" y="4377268"/>
            <a:ext cx="7970903" cy="1280582"/>
          </a:xfrm>
        </p:spPr>
        <p:txBody>
          <a:bodyPr vert="horz" lIns="91440" tIns="45720" rIns="91440" bIns="45720" rtlCol="0" anchor="t">
            <a:normAutofit/>
          </a:bodyPr>
          <a:lstStyle/>
          <a:p>
            <a:r>
              <a:rPr lang="en-US" sz="3200" kern="1200" dirty="0" err="1">
                <a:solidFill>
                  <a:srgbClr val="FEFFFF"/>
                </a:solidFill>
                <a:latin typeface="+mn-lt"/>
                <a:ea typeface="+mn-ea"/>
                <a:cs typeface="+mn-cs"/>
              </a:rPr>
              <a:t>Panggilan</a:t>
            </a:r>
            <a:r>
              <a:rPr lang="en-US" sz="3200" kern="1200" dirty="0">
                <a:solidFill>
                  <a:srgbClr val="FEFFFF"/>
                </a:solidFill>
                <a:latin typeface="+mn-lt"/>
                <a:ea typeface="+mn-ea"/>
                <a:cs typeface="+mn-cs"/>
              </a:rPr>
              <a:t> </a:t>
            </a:r>
            <a:r>
              <a:rPr lang="en-US" sz="3200" kern="1200" dirty="0" err="1">
                <a:solidFill>
                  <a:srgbClr val="FEFFFF"/>
                </a:solidFill>
                <a:latin typeface="+mn-lt"/>
                <a:ea typeface="+mn-ea"/>
                <a:cs typeface="+mn-cs"/>
              </a:rPr>
              <a:t>bekerja</a:t>
            </a:r>
            <a:endParaRPr lang="en-US" sz="3200" kern="1200" dirty="0">
              <a:solidFill>
                <a:srgbClr val="FEFFFF"/>
              </a:solidFill>
              <a:latin typeface="+mn-lt"/>
              <a:ea typeface="+mn-ea"/>
              <a:cs typeface="+mn-cs"/>
            </a:endParaRPr>
          </a:p>
          <a:p>
            <a:r>
              <a:rPr lang="en-US" sz="3200" dirty="0" err="1">
                <a:solidFill>
                  <a:srgbClr val="FEFFFF"/>
                </a:solidFill>
              </a:rPr>
              <a:t>Panggilan</a:t>
            </a:r>
            <a:r>
              <a:rPr lang="en-US" sz="3200" dirty="0">
                <a:solidFill>
                  <a:srgbClr val="FEFFFF"/>
                </a:solidFill>
              </a:rPr>
              <a:t> </a:t>
            </a:r>
            <a:r>
              <a:rPr lang="en-US" sz="3200" dirty="0" err="1">
                <a:solidFill>
                  <a:srgbClr val="FEFFFF"/>
                </a:solidFill>
              </a:rPr>
              <a:t>berusaha</a:t>
            </a:r>
            <a:endParaRPr lang="en-US" sz="3200" kern="1200" dirty="0">
              <a:solidFill>
                <a:srgbClr val="FEFFFF"/>
              </a:solidFill>
              <a:latin typeface="+mn-lt"/>
              <a:ea typeface="+mn-ea"/>
              <a:cs typeface="+mn-cs"/>
            </a:endParaRPr>
          </a:p>
        </p:txBody>
      </p:sp>
      <p:sp>
        <p:nvSpPr>
          <p:cNvPr id="1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E30BA205-0A61-B05F-DF76-D5E582EDE8FF}"/>
              </a:ext>
            </a:extLst>
          </p:cNvPr>
          <p:cNvPicPr>
            <a:picLocks noChangeAspect="1"/>
          </p:cNvPicPr>
          <p:nvPr/>
        </p:nvPicPr>
        <p:blipFill>
          <a:blip r:embed="rId2"/>
          <a:stretch>
            <a:fillRect/>
          </a:stretch>
        </p:blipFill>
        <p:spPr>
          <a:xfrm>
            <a:off x="8313838" y="606328"/>
            <a:ext cx="3670181" cy="32775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10300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808284A-4183-4CBA-A164-53C0B8C589D9}"/>
              </a:ext>
            </a:extLst>
          </p:cNvPr>
          <p:cNvSpPr>
            <a:spLocks noGrp="1"/>
          </p:cNvSpPr>
          <p:nvPr>
            <p:ph type="title"/>
          </p:nvPr>
        </p:nvSpPr>
        <p:spPr/>
        <p:txBody>
          <a:bodyPr/>
          <a:lstStyle/>
          <a:p>
            <a:r>
              <a:rPr lang="en-US" dirty="0"/>
              <a:t>Resources  :</a:t>
            </a:r>
          </a:p>
        </p:txBody>
      </p:sp>
      <p:sp>
        <p:nvSpPr>
          <p:cNvPr id="7" name="Content Placeholder 6">
            <a:extLst>
              <a:ext uri="{FF2B5EF4-FFF2-40B4-BE49-F238E27FC236}">
                <a16:creationId xmlns:a16="http://schemas.microsoft.com/office/drawing/2014/main" id="{01CD1257-2922-43D5-AF5A-2BF95361E272}"/>
              </a:ext>
            </a:extLst>
          </p:cNvPr>
          <p:cNvSpPr>
            <a:spLocks noGrp="1"/>
          </p:cNvSpPr>
          <p:nvPr>
            <p:ph idx="1"/>
          </p:nvPr>
        </p:nvSpPr>
        <p:spPr/>
        <p:txBody>
          <a:bodyPr/>
          <a:lstStyle/>
          <a:p>
            <a:r>
              <a:rPr lang="en-US" dirty="0">
                <a:hlinkClick r:id="rId2"/>
              </a:rPr>
              <a:t>https://www.theologyofwork.org/key-topics/vocation-overview-article</a:t>
            </a:r>
            <a:endParaRPr lang="en-US" dirty="0"/>
          </a:p>
          <a:p>
            <a:r>
              <a:rPr lang="en-US" dirty="0"/>
              <a:t>Business as a mission :  </a:t>
            </a:r>
          </a:p>
          <a:p>
            <a:r>
              <a:rPr lang="en-US" dirty="0">
                <a:hlinkClick r:id="rId3"/>
              </a:rPr>
              <a:t>https://businessasmission.com/</a:t>
            </a:r>
            <a:endParaRPr lang="en-US" dirty="0"/>
          </a:p>
          <a:p>
            <a:r>
              <a:rPr lang="en-US" dirty="0"/>
              <a:t>Managing Innovation, Dr. </a:t>
            </a:r>
            <a:r>
              <a:rPr lang="en-US" dirty="0" err="1"/>
              <a:t>Hitendra</a:t>
            </a:r>
            <a:r>
              <a:rPr lang="en-US" dirty="0"/>
              <a:t> PATEL, IXL Center and BIC.</a:t>
            </a:r>
          </a:p>
          <a:p>
            <a:r>
              <a:rPr lang="en-US" dirty="0"/>
              <a:t>Executive Development Program , New Product Development , PPM Institute , Jakarta Indonesia.</a:t>
            </a:r>
          </a:p>
          <a:p>
            <a:r>
              <a:rPr lang="en-US" dirty="0"/>
              <a:t>Haggai Institute , Advance Leadership , Maui </a:t>
            </a:r>
          </a:p>
          <a:p>
            <a:endParaRPr lang="en-US" dirty="0"/>
          </a:p>
          <a:p>
            <a:endParaRPr lang="en-US" dirty="0"/>
          </a:p>
          <a:p>
            <a:endParaRPr lang="en-US" dirty="0"/>
          </a:p>
        </p:txBody>
      </p:sp>
    </p:spTree>
    <p:extLst>
      <p:ext uri="{BB962C8B-B14F-4D97-AF65-F5344CB8AC3E}">
        <p14:creationId xmlns:p14="http://schemas.microsoft.com/office/powerpoint/2010/main" val="2693662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2E31E1F-3205-4768-A9A4-B72874B23E51}"/>
              </a:ext>
            </a:extLst>
          </p:cNvPr>
          <p:cNvSpPr>
            <a:spLocks noGrp="1"/>
          </p:cNvSpPr>
          <p:nvPr>
            <p:ph type="title"/>
          </p:nvPr>
        </p:nvSpPr>
        <p:spPr>
          <a:xfrm>
            <a:off x="640661" y="841247"/>
            <a:ext cx="5129600" cy="5340097"/>
          </a:xfrm>
        </p:spPr>
        <p:txBody>
          <a:bodyPr anchor="ctr">
            <a:normAutofit/>
          </a:bodyPr>
          <a:lstStyle/>
          <a:p>
            <a:r>
              <a:rPr lang="en-US" sz="4800" b="1" u="sng" dirty="0">
                <a:solidFill>
                  <a:schemeClr val="bg1"/>
                </a:solidFill>
              </a:rPr>
              <a:t>Calling and vocation</a:t>
            </a:r>
            <a:br>
              <a:rPr lang="en-US" sz="4800" dirty="0">
                <a:solidFill>
                  <a:schemeClr val="bg1"/>
                </a:solidFill>
              </a:rPr>
            </a:br>
            <a:r>
              <a:rPr lang="en-US" sz="4800" dirty="0">
                <a:solidFill>
                  <a:schemeClr val="bg1"/>
                </a:solidFill>
              </a:rPr>
              <a:t>( </a:t>
            </a:r>
            <a:r>
              <a:rPr lang="en-US" sz="4800" dirty="0" err="1">
                <a:solidFill>
                  <a:schemeClr val="bg1"/>
                </a:solidFill>
              </a:rPr>
              <a:t>Panggilan</a:t>
            </a:r>
            <a:r>
              <a:rPr lang="en-US" sz="4800" dirty="0">
                <a:solidFill>
                  <a:schemeClr val="bg1"/>
                </a:solidFill>
              </a:rPr>
              <a:t> dan </a:t>
            </a:r>
            <a:r>
              <a:rPr lang="en-US" sz="4800" dirty="0" err="1">
                <a:solidFill>
                  <a:schemeClr val="bg1"/>
                </a:solidFill>
              </a:rPr>
              <a:t>profesi</a:t>
            </a:r>
            <a:r>
              <a:rPr lang="en-US" sz="4800" dirty="0">
                <a:solidFill>
                  <a:schemeClr val="bg1"/>
                </a:solidFill>
              </a:rPr>
              <a:t> </a:t>
            </a:r>
            <a:r>
              <a:rPr lang="en-US" sz="4800" dirty="0" err="1">
                <a:solidFill>
                  <a:schemeClr val="bg1"/>
                </a:solidFill>
              </a:rPr>
              <a:t>pekerjaan</a:t>
            </a:r>
            <a:r>
              <a:rPr lang="en-US" sz="4800" dirty="0">
                <a:solidFill>
                  <a:schemeClr val="bg1"/>
                </a:solidFill>
              </a:rPr>
              <a:t> )</a:t>
            </a:r>
            <a:br>
              <a:rPr lang="en-US" sz="4800" dirty="0">
                <a:solidFill>
                  <a:schemeClr val="bg1"/>
                </a:solidFill>
              </a:rPr>
            </a:br>
            <a:br>
              <a:rPr lang="en-US" sz="4800" dirty="0">
                <a:solidFill>
                  <a:schemeClr val="bg1"/>
                </a:solidFill>
              </a:rPr>
            </a:br>
            <a:r>
              <a:rPr lang="en-US" sz="4800" dirty="0">
                <a:solidFill>
                  <a:srgbClr val="FFFF00"/>
                </a:solidFill>
              </a:rPr>
              <a:t>Note :</a:t>
            </a:r>
            <a:br>
              <a:rPr lang="en-US" sz="4000" i="1" dirty="0">
                <a:solidFill>
                  <a:srgbClr val="FFFF00"/>
                </a:solidFill>
              </a:rPr>
            </a:br>
            <a:r>
              <a:rPr lang="en-US" sz="4000" i="1" dirty="0" err="1">
                <a:solidFill>
                  <a:srgbClr val="FFFF00"/>
                </a:solidFill>
              </a:rPr>
              <a:t>Panggilan</a:t>
            </a:r>
            <a:r>
              <a:rPr lang="en-US" sz="4000" i="1" dirty="0">
                <a:solidFill>
                  <a:srgbClr val="FFFF00"/>
                </a:solidFill>
              </a:rPr>
              <a:t> </a:t>
            </a:r>
            <a:r>
              <a:rPr lang="en-US" sz="4000" i="1" dirty="0" err="1">
                <a:solidFill>
                  <a:srgbClr val="FFFF00"/>
                </a:solidFill>
              </a:rPr>
              <a:t>wirausaha</a:t>
            </a:r>
            <a:r>
              <a:rPr lang="en-US" sz="4000" i="1" dirty="0">
                <a:solidFill>
                  <a:srgbClr val="FFFF00"/>
                </a:solidFill>
              </a:rPr>
              <a:t>, </a:t>
            </a:r>
            <a:r>
              <a:rPr lang="en-US" sz="4000" i="1" dirty="0" err="1">
                <a:solidFill>
                  <a:srgbClr val="FFFF00"/>
                </a:solidFill>
              </a:rPr>
              <a:t>bagian</a:t>
            </a:r>
            <a:r>
              <a:rPr lang="en-US" sz="4000" i="1" dirty="0">
                <a:solidFill>
                  <a:srgbClr val="FFFF00"/>
                </a:solidFill>
              </a:rPr>
              <a:t> </a:t>
            </a:r>
            <a:r>
              <a:rPr lang="en-US" sz="4000" i="1" dirty="0" err="1">
                <a:solidFill>
                  <a:srgbClr val="FFFF00"/>
                </a:solidFill>
              </a:rPr>
              <a:t>dari</a:t>
            </a:r>
            <a:r>
              <a:rPr lang="en-US" sz="4000" i="1" dirty="0">
                <a:solidFill>
                  <a:srgbClr val="FFFF00"/>
                </a:solidFill>
              </a:rPr>
              <a:t> </a:t>
            </a:r>
            <a:r>
              <a:rPr lang="en-US" sz="4000" i="1" dirty="0" err="1">
                <a:solidFill>
                  <a:srgbClr val="FFFF00"/>
                </a:solidFill>
              </a:rPr>
              <a:t>pekerjaan</a:t>
            </a:r>
            <a:endParaRPr lang="en-US" sz="4800" i="1" dirty="0">
              <a:solidFill>
                <a:srgbClr val="FFFF00"/>
              </a:solidFill>
            </a:endParaRPr>
          </a:p>
        </p:txBody>
      </p:sp>
      <p:sp>
        <p:nvSpPr>
          <p:cNvPr id="3" name="Content Placeholder 2">
            <a:extLst>
              <a:ext uri="{FF2B5EF4-FFF2-40B4-BE49-F238E27FC236}">
                <a16:creationId xmlns:a16="http://schemas.microsoft.com/office/drawing/2014/main" id="{6958C8F0-D6B9-473A-8143-DEC7B112827D}"/>
              </a:ext>
            </a:extLst>
          </p:cNvPr>
          <p:cNvSpPr>
            <a:spLocks noGrp="1"/>
          </p:cNvSpPr>
          <p:nvPr>
            <p:ph idx="1"/>
          </p:nvPr>
        </p:nvSpPr>
        <p:spPr>
          <a:xfrm>
            <a:off x="6464410" y="841247"/>
            <a:ext cx="5239910" cy="5340097"/>
          </a:xfrm>
        </p:spPr>
        <p:txBody>
          <a:bodyPr anchor="ctr">
            <a:normAutofit/>
          </a:bodyPr>
          <a:lstStyle/>
          <a:p>
            <a:r>
              <a:rPr lang="en-US" sz="3200" dirty="0" err="1">
                <a:solidFill>
                  <a:schemeClr val="tx2"/>
                </a:solidFill>
              </a:rPr>
              <a:t>Apakah</a:t>
            </a:r>
            <a:r>
              <a:rPr lang="en-US" sz="3200" dirty="0">
                <a:solidFill>
                  <a:schemeClr val="tx2"/>
                </a:solidFill>
              </a:rPr>
              <a:t> </a:t>
            </a:r>
            <a:r>
              <a:rPr lang="en-US" sz="3200" dirty="0" err="1">
                <a:solidFill>
                  <a:schemeClr val="tx2"/>
                </a:solidFill>
              </a:rPr>
              <a:t>Tuhan</a:t>
            </a:r>
            <a:r>
              <a:rPr lang="en-US" sz="3200" dirty="0">
                <a:solidFill>
                  <a:schemeClr val="tx2"/>
                </a:solidFill>
              </a:rPr>
              <a:t> </a:t>
            </a:r>
            <a:r>
              <a:rPr lang="en-US" sz="3200" dirty="0" err="1">
                <a:solidFill>
                  <a:schemeClr val="tx2"/>
                </a:solidFill>
              </a:rPr>
              <a:t>memanggil</a:t>
            </a:r>
            <a:r>
              <a:rPr lang="en-US" sz="3200" dirty="0">
                <a:solidFill>
                  <a:schemeClr val="tx2"/>
                </a:solidFill>
              </a:rPr>
              <a:t> </a:t>
            </a:r>
            <a:r>
              <a:rPr lang="en-US" sz="3200" dirty="0" err="1">
                <a:solidFill>
                  <a:schemeClr val="tx2"/>
                </a:solidFill>
              </a:rPr>
              <a:t>saya</a:t>
            </a:r>
            <a:r>
              <a:rPr lang="en-US" sz="3200" dirty="0">
                <a:solidFill>
                  <a:schemeClr val="tx2"/>
                </a:solidFill>
              </a:rPr>
              <a:t> </a:t>
            </a:r>
            <a:r>
              <a:rPr lang="en-US" sz="3200" dirty="0" err="1">
                <a:solidFill>
                  <a:schemeClr val="tx2"/>
                </a:solidFill>
              </a:rPr>
              <a:t>untuk</a:t>
            </a:r>
            <a:r>
              <a:rPr lang="en-US" sz="3200" dirty="0">
                <a:solidFill>
                  <a:schemeClr val="tx2"/>
                </a:solidFill>
              </a:rPr>
              <a:t> </a:t>
            </a:r>
            <a:r>
              <a:rPr lang="en-US" sz="3200" dirty="0" err="1">
                <a:solidFill>
                  <a:schemeClr val="tx2"/>
                </a:solidFill>
              </a:rPr>
              <a:t>suatu</a:t>
            </a:r>
            <a:r>
              <a:rPr lang="en-US" sz="3200" dirty="0">
                <a:solidFill>
                  <a:schemeClr val="tx2"/>
                </a:solidFill>
              </a:rPr>
              <a:t> </a:t>
            </a:r>
            <a:r>
              <a:rPr lang="en-US" sz="3200" dirty="0" err="1">
                <a:solidFill>
                  <a:schemeClr val="tx2"/>
                </a:solidFill>
              </a:rPr>
              <a:t>penugasan</a:t>
            </a:r>
            <a:r>
              <a:rPr lang="en-US" sz="3200" dirty="0">
                <a:solidFill>
                  <a:schemeClr val="tx2"/>
                </a:solidFill>
              </a:rPr>
              <a:t> </a:t>
            </a:r>
            <a:r>
              <a:rPr lang="en-US" sz="3200" dirty="0" err="1">
                <a:solidFill>
                  <a:schemeClr val="tx2"/>
                </a:solidFill>
              </a:rPr>
              <a:t>tertentu</a:t>
            </a:r>
            <a:r>
              <a:rPr lang="en-US" sz="3200" dirty="0">
                <a:solidFill>
                  <a:schemeClr val="tx2"/>
                </a:solidFill>
              </a:rPr>
              <a:t>, </a:t>
            </a:r>
            <a:r>
              <a:rPr lang="en-US" sz="3200" dirty="0" err="1">
                <a:solidFill>
                  <a:schemeClr val="tx2"/>
                </a:solidFill>
              </a:rPr>
              <a:t>profesi</a:t>
            </a:r>
            <a:r>
              <a:rPr lang="en-US" sz="3200" dirty="0">
                <a:solidFill>
                  <a:schemeClr val="tx2"/>
                </a:solidFill>
              </a:rPr>
              <a:t> </a:t>
            </a:r>
            <a:r>
              <a:rPr lang="en-US" sz="3200" dirty="0" err="1">
                <a:solidFill>
                  <a:schemeClr val="tx2"/>
                </a:solidFill>
              </a:rPr>
              <a:t>atau</a:t>
            </a:r>
            <a:r>
              <a:rPr lang="en-US" sz="3200" dirty="0">
                <a:solidFill>
                  <a:schemeClr val="tx2"/>
                </a:solidFill>
              </a:rPr>
              <a:t> </a:t>
            </a:r>
            <a:r>
              <a:rPr lang="en-US" sz="3200" dirty="0" err="1">
                <a:solidFill>
                  <a:schemeClr val="tx2"/>
                </a:solidFill>
              </a:rPr>
              <a:t>jenis</a:t>
            </a:r>
            <a:r>
              <a:rPr lang="en-US" sz="3200" dirty="0">
                <a:solidFill>
                  <a:schemeClr val="tx2"/>
                </a:solidFill>
              </a:rPr>
              <a:t> </a:t>
            </a:r>
            <a:r>
              <a:rPr lang="en-US" sz="3200" dirty="0" err="1">
                <a:solidFill>
                  <a:schemeClr val="tx2"/>
                </a:solidFill>
              </a:rPr>
              <a:t>pekerjaan</a:t>
            </a:r>
            <a:r>
              <a:rPr lang="en-US" sz="3200" dirty="0">
                <a:solidFill>
                  <a:schemeClr val="tx2"/>
                </a:solidFill>
              </a:rPr>
              <a:t> </a:t>
            </a:r>
            <a:r>
              <a:rPr lang="en-US" sz="3200" dirty="0" err="1">
                <a:solidFill>
                  <a:schemeClr val="tx2"/>
                </a:solidFill>
              </a:rPr>
              <a:t>tertentu</a:t>
            </a:r>
            <a:r>
              <a:rPr lang="en-US" sz="3200" dirty="0">
                <a:solidFill>
                  <a:schemeClr val="tx2"/>
                </a:solidFill>
              </a:rPr>
              <a:t> ?</a:t>
            </a:r>
          </a:p>
          <a:p>
            <a:pPr marL="0" indent="0">
              <a:buNone/>
            </a:pPr>
            <a:endParaRPr lang="en-US" sz="3200" dirty="0">
              <a:solidFill>
                <a:schemeClr val="tx2"/>
              </a:solidFill>
            </a:endParaRPr>
          </a:p>
          <a:p>
            <a:r>
              <a:rPr lang="en-US" sz="3200" dirty="0">
                <a:solidFill>
                  <a:schemeClr val="tx2"/>
                </a:solidFill>
              </a:rPr>
              <a:t>Kita  </a:t>
            </a:r>
            <a:r>
              <a:rPr lang="en-US" sz="3200" dirty="0" err="1">
                <a:solidFill>
                  <a:schemeClr val="tx2"/>
                </a:solidFill>
              </a:rPr>
              <a:t>pantas</a:t>
            </a:r>
            <a:r>
              <a:rPr lang="en-US" sz="3200" dirty="0">
                <a:solidFill>
                  <a:schemeClr val="tx2"/>
                </a:solidFill>
              </a:rPr>
              <a:t> </a:t>
            </a:r>
            <a:r>
              <a:rPr lang="en-US" sz="3200" dirty="0" err="1">
                <a:solidFill>
                  <a:schemeClr val="tx2"/>
                </a:solidFill>
              </a:rPr>
              <a:t>mempertanyakan</a:t>
            </a:r>
            <a:r>
              <a:rPr lang="en-US" sz="3200" dirty="0">
                <a:solidFill>
                  <a:schemeClr val="tx2"/>
                </a:solidFill>
              </a:rPr>
              <a:t>, </a:t>
            </a:r>
            <a:r>
              <a:rPr lang="en-US" sz="3200" dirty="0" err="1">
                <a:solidFill>
                  <a:schemeClr val="tx2"/>
                </a:solidFill>
              </a:rPr>
              <a:t>karena</a:t>
            </a:r>
            <a:r>
              <a:rPr lang="en-US" sz="3200" dirty="0">
                <a:solidFill>
                  <a:schemeClr val="tx2"/>
                </a:solidFill>
              </a:rPr>
              <a:t> </a:t>
            </a:r>
            <a:r>
              <a:rPr lang="en-US" sz="3200" dirty="0" err="1">
                <a:solidFill>
                  <a:schemeClr val="tx2"/>
                </a:solidFill>
              </a:rPr>
              <a:t>pekerjaan</a:t>
            </a:r>
            <a:r>
              <a:rPr lang="en-US" sz="3200" dirty="0">
                <a:solidFill>
                  <a:schemeClr val="tx2"/>
                </a:solidFill>
              </a:rPr>
              <a:t> </a:t>
            </a:r>
            <a:r>
              <a:rPr lang="en-US" sz="3200" dirty="0" err="1">
                <a:solidFill>
                  <a:schemeClr val="tx2"/>
                </a:solidFill>
              </a:rPr>
              <a:t>penting</a:t>
            </a:r>
            <a:r>
              <a:rPr lang="en-US" sz="3200" dirty="0">
                <a:solidFill>
                  <a:schemeClr val="tx2"/>
                </a:solidFill>
              </a:rPr>
              <a:t> </a:t>
            </a:r>
            <a:r>
              <a:rPr lang="en-US" sz="3200" dirty="0" err="1">
                <a:solidFill>
                  <a:schemeClr val="tx2"/>
                </a:solidFill>
              </a:rPr>
              <a:t>buat</a:t>
            </a:r>
            <a:r>
              <a:rPr lang="en-US" sz="3200" dirty="0">
                <a:solidFill>
                  <a:schemeClr val="tx2"/>
                </a:solidFill>
              </a:rPr>
              <a:t> </a:t>
            </a:r>
            <a:r>
              <a:rPr lang="en-US" sz="3200" dirty="0" err="1">
                <a:solidFill>
                  <a:schemeClr val="tx2"/>
                </a:solidFill>
              </a:rPr>
              <a:t>kita</a:t>
            </a:r>
            <a:r>
              <a:rPr lang="en-US" sz="3200" dirty="0">
                <a:solidFill>
                  <a:schemeClr val="tx2"/>
                </a:solidFill>
              </a:rPr>
              <a:t>, dan </a:t>
            </a:r>
            <a:r>
              <a:rPr lang="en-US" sz="3200" dirty="0" err="1">
                <a:solidFill>
                  <a:schemeClr val="tx2"/>
                </a:solidFill>
              </a:rPr>
              <a:t>penting</a:t>
            </a:r>
            <a:r>
              <a:rPr lang="en-US" sz="3200" dirty="0">
                <a:solidFill>
                  <a:schemeClr val="tx2"/>
                </a:solidFill>
              </a:rPr>
              <a:t>  </a:t>
            </a:r>
            <a:r>
              <a:rPr lang="en-US" sz="3200" dirty="0" err="1">
                <a:solidFill>
                  <a:schemeClr val="tx2"/>
                </a:solidFill>
              </a:rPr>
              <a:t>untuk</a:t>
            </a:r>
            <a:r>
              <a:rPr lang="en-US" sz="3200" dirty="0">
                <a:solidFill>
                  <a:schemeClr val="tx2"/>
                </a:solidFill>
              </a:rPr>
              <a:t> </a:t>
            </a:r>
            <a:r>
              <a:rPr lang="en-US" sz="3200" dirty="0" err="1">
                <a:solidFill>
                  <a:schemeClr val="tx2"/>
                </a:solidFill>
              </a:rPr>
              <a:t>Tuhan</a:t>
            </a:r>
            <a:r>
              <a:rPr lang="en-US" sz="3200" dirty="0">
                <a:solidFill>
                  <a:schemeClr val="tx2"/>
                </a:solidFill>
              </a:rPr>
              <a:t>.</a:t>
            </a:r>
          </a:p>
        </p:txBody>
      </p:sp>
    </p:spTree>
    <p:extLst>
      <p:ext uri="{BB962C8B-B14F-4D97-AF65-F5344CB8AC3E}">
        <p14:creationId xmlns:p14="http://schemas.microsoft.com/office/powerpoint/2010/main" val="2403739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C52CC9D-7A3C-4307-BC5B-2295C082E739}"/>
              </a:ext>
            </a:extLst>
          </p:cNvPr>
          <p:cNvSpPr>
            <a:spLocks noGrp="1"/>
          </p:cNvSpPr>
          <p:nvPr>
            <p:ph type="title"/>
          </p:nvPr>
        </p:nvSpPr>
        <p:spPr>
          <a:xfrm>
            <a:off x="640079" y="2053641"/>
            <a:ext cx="3669161" cy="2760098"/>
          </a:xfrm>
        </p:spPr>
        <p:txBody>
          <a:bodyPr>
            <a:normAutofit/>
          </a:bodyPr>
          <a:lstStyle/>
          <a:p>
            <a:r>
              <a:rPr lang="en-US" sz="4400" dirty="0" err="1">
                <a:solidFill>
                  <a:srgbClr val="FFFFFF"/>
                </a:solidFill>
              </a:rPr>
              <a:t>Panggilan</a:t>
            </a:r>
            <a:r>
              <a:rPr lang="en-US" sz="4400" dirty="0">
                <a:solidFill>
                  <a:srgbClr val="FFFFFF"/>
                </a:solidFill>
              </a:rPr>
              <a:t> </a:t>
            </a:r>
            <a:r>
              <a:rPr lang="en-US" sz="4400" dirty="0" err="1">
                <a:solidFill>
                  <a:srgbClr val="FFFFFF"/>
                </a:solidFill>
              </a:rPr>
              <a:t>mengikut</a:t>
            </a:r>
            <a:r>
              <a:rPr lang="en-US" sz="4400" dirty="0">
                <a:solidFill>
                  <a:srgbClr val="FFFFFF"/>
                </a:solidFill>
              </a:rPr>
              <a:t> </a:t>
            </a:r>
            <a:r>
              <a:rPr lang="en-US" sz="4400" dirty="0" err="1">
                <a:solidFill>
                  <a:srgbClr val="FFFFFF"/>
                </a:solidFill>
              </a:rPr>
              <a:t>Kristus</a:t>
            </a:r>
            <a:r>
              <a:rPr lang="en-US" sz="4400" dirty="0">
                <a:solidFill>
                  <a:srgbClr val="FFFFFF"/>
                </a:solidFill>
              </a:rPr>
              <a:t>  </a:t>
            </a:r>
          </a:p>
        </p:txBody>
      </p:sp>
      <p:sp>
        <p:nvSpPr>
          <p:cNvPr id="3" name="Content Placeholder 2">
            <a:extLst>
              <a:ext uri="{FF2B5EF4-FFF2-40B4-BE49-F238E27FC236}">
                <a16:creationId xmlns:a16="http://schemas.microsoft.com/office/drawing/2014/main" id="{28EA07A3-FA65-45E7-AD84-665C75DA44D6}"/>
              </a:ext>
            </a:extLst>
          </p:cNvPr>
          <p:cNvSpPr>
            <a:spLocks noGrp="1"/>
          </p:cNvSpPr>
          <p:nvPr>
            <p:ph idx="1"/>
          </p:nvPr>
        </p:nvSpPr>
        <p:spPr>
          <a:xfrm>
            <a:off x="5595257" y="268465"/>
            <a:ext cx="6082110" cy="6469792"/>
          </a:xfrm>
        </p:spPr>
        <p:txBody>
          <a:bodyPr anchor="ctr">
            <a:normAutofit/>
          </a:bodyPr>
          <a:lstStyle/>
          <a:p>
            <a:pPr marL="0" indent="0">
              <a:buNone/>
            </a:pPr>
            <a:r>
              <a:rPr lang="en-US" sz="3200" b="1" dirty="0" err="1">
                <a:solidFill>
                  <a:srgbClr val="000000"/>
                </a:solidFill>
              </a:rPr>
              <a:t>Panggilan</a:t>
            </a:r>
            <a:r>
              <a:rPr lang="en-US" sz="3200" b="1" dirty="0">
                <a:solidFill>
                  <a:srgbClr val="000000"/>
                </a:solidFill>
              </a:rPr>
              <a:t> Allah </a:t>
            </a:r>
            <a:r>
              <a:rPr lang="en-US" sz="3200" b="1" dirty="0" err="1">
                <a:solidFill>
                  <a:srgbClr val="000000"/>
                </a:solidFill>
              </a:rPr>
              <a:t>kepada</a:t>
            </a:r>
            <a:r>
              <a:rPr lang="en-US" sz="3200" b="1" dirty="0">
                <a:solidFill>
                  <a:srgbClr val="000000"/>
                </a:solidFill>
              </a:rPr>
              <a:t> </a:t>
            </a:r>
            <a:r>
              <a:rPr lang="en-US" sz="3200" b="1" dirty="0" err="1">
                <a:solidFill>
                  <a:srgbClr val="000000"/>
                </a:solidFill>
              </a:rPr>
              <a:t>kita</a:t>
            </a:r>
            <a:r>
              <a:rPr lang="en-US" sz="3200" b="1" dirty="0">
                <a:solidFill>
                  <a:srgbClr val="000000"/>
                </a:solidFill>
              </a:rPr>
              <a:t>, </a:t>
            </a:r>
            <a:r>
              <a:rPr lang="en-US" sz="3200" b="1" dirty="0" err="1">
                <a:solidFill>
                  <a:srgbClr val="000000"/>
                </a:solidFill>
              </a:rPr>
              <a:t>manusia</a:t>
            </a:r>
            <a:r>
              <a:rPr lang="en-US" sz="3200" b="1" dirty="0">
                <a:solidFill>
                  <a:srgbClr val="000000"/>
                </a:solidFill>
              </a:rPr>
              <a:t> </a:t>
            </a:r>
            <a:r>
              <a:rPr lang="en-US" sz="3200" b="1" dirty="0" err="1">
                <a:solidFill>
                  <a:srgbClr val="000000"/>
                </a:solidFill>
              </a:rPr>
              <a:t>untuk</a:t>
            </a:r>
            <a:r>
              <a:rPr lang="en-US" sz="3200" b="1" dirty="0">
                <a:solidFill>
                  <a:srgbClr val="000000"/>
                </a:solidFill>
              </a:rPr>
              <a:t> </a:t>
            </a:r>
            <a:r>
              <a:rPr lang="en-US" sz="3200" b="1" dirty="0" err="1">
                <a:solidFill>
                  <a:srgbClr val="000000"/>
                </a:solidFill>
              </a:rPr>
              <a:t>mengikut</a:t>
            </a:r>
            <a:r>
              <a:rPr lang="en-US" sz="3200" b="1" dirty="0">
                <a:solidFill>
                  <a:srgbClr val="000000"/>
                </a:solidFill>
              </a:rPr>
              <a:t> KRISTUS </a:t>
            </a:r>
            <a:r>
              <a:rPr lang="en-US" sz="3200" b="1" dirty="0" err="1">
                <a:solidFill>
                  <a:srgbClr val="000000"/>
                </a:solidFill>
              </a:rPr>
              <a:t>secara</a:t>
            </a:r>
            <a:r>
              <a:rPr lang="en-US" sz="3200" b="1" dirty="0">
                <a:solidFill>
                  <a:srgbClr val="000000"/>
                </a:solidFill>
              </a:rPr>
              <a:t> </a:t>
            </a:r>
            <a:r>
              <a:rPr lang="en-US" sz="3200" b="1" dirty="0" err="1">
                <a:solidFill>
                  <a:srgbClr val="000000"/>
                </a:solidFill>
              </a:rPr>
              <a:t>utuh</a:t>
            </a:r>
            <a:r>
              <a:rPr lang="en-US" sz="3200" b="1" dirty="0">
                <a:solidFill>
                  <a:srgbClr val="000000"/>
                </a:solidFill>
              </a:rPr>
              <a:t>.</a:t>
            </a:r>
          </a:p>
          <a:p>
            <a:r>
              <a:rPr lang="en-US" sz="3200" dirty="0" err="1">
                <a:solidFill>
                  <a:srgbClr val="000000"/>
                </a:solidFill>
              </a:rPr>
              <a:t>Untuk</a:t>
            </a:r>
            <a:r>
              <a:rPr lang="en-US" sz="3200" dirty="0">
                <a:solidFill>
                  <a:srgbClr val="000000"/>
                </a:solidFill>
              </a:rPr>
              <a:t> </a:t>
            </a:r>
            <a:r>
              <a:rPr lang="en-US" sz="3200" dirty="0" err="1">
                <a:solidFill>
                  <a:srgbClr val="000000"/>
                </a:solidFill>
              </a:rPr>
              <a:t>hidup</a:t>
            </a:r>
            <a:r>
              <a:rPr lang="en-US" sz="3200" dirty="0">
                <a:solidFill>
                  <a:srgbClr val="000000"/>
                </a:solidFill>
              </a:rPr>
              <a:t> </a:t>
            </a:r>
            <a:r>
              <a:rPr lang="en-US" sz="3200" dirty="0" err="1">
                <a:solidFill>
                  <a:srgbClr val="000000"/>
                </a:solidFill>
              </a:rPr>
              <a:t>menyatu</a:t>
            </a:r>
            <a:r>
              <a:rPr lang="en-US" sz="3200" dirty="0">
                <a:solidFill>
                  <a:srgbClr val="000000"/>
                </a:solidFill>
              </a:rPr>
              <a:t> </a:t>
            </a:r>
            <a:r>
              <a:rPr lang="en-US" sz="3200" dirty="0" err="1">
                <a:solidFill>
                  <a:srgbClr val="000000"/>
                </a:solidFill>
              </a:rPr>
              <a:t>dalam</a:t>
            </a:r>
            <a:r>
              <a:rPr lang="en-US" sz="3200" dirty="0">
                <a:solidFill>
                  <a:srgbClr val="000000"/>
                </a:solidFill>
              </a:rPr>
              <a:t> </a:t>
            </a:r>
            <a:r>
              <a:rPr lang="en-US" sz="3200" dirty="0" err="1">
                <a:solidFill>
                  <a:srgbClr val="000000"/>
                </a:solidFill>
              </a:rPr>
              <a:t>semua</a:t>
            </a:r>
            <a:r>
              <a:rPr lang="en-US" sz="3200" dirty="0">
                <a:solidFill>
                  <a:srgbClr val="000000"/>
                </a:solidFill>
              </a:rPr>
              <a:t> </a:t>
            </a:r>
            <a:r>
              <a:rPr lang="en-US" sz="3200" dirty="0" err="1">
                <a:solidFill>
                  <a:srgbClr val="000000"/>
                </a:solidFill>
              </a:rPr>
              <a:t>aspek</a:t>
            </a:r>
            <a:r>
              <a:rPr lang="en-US" sz="3200" dirty="0">
                <a:solidFill>
                  <a:srgbClr val="000000"/>
                </a:solidFill>
              </a:rPr>
              <a:t>.</a:t>
            </a:r>
          </a:p>
          <a:p>
            <a:r>
              <a:rPr lang="en-US" sz="3200" dirty="0" err="1">
                <a:solidFill>
                  <a:srgbClr val="000000"/>
                </a:solidFill>
              </a:rPr>
              <a:t>Keseluruhan</a:t>
            </a:r>
            <a:r>
              <a:rPr lang="en-US" sz="3200" dirty="0">
                <a:solidFill>
                  <a:srgbClr val="000000"/>
                </a:solidFill>
              </a:rPr>
              <a:t> </a:t>
            </a:r>
            <a:r>
              <a:rPr lang="en-US" sz="3200" dirty="0" err="1">
                <a:solidFill>
                  <a:srgbClr val="000000"/>
                </a:solidFill>
              </a:rPr>
              <a:t>aspek</a:t>
            </a:r>
            <a:r>
              <a:rPr lang="en-US" sz="3200" dirty="0">
                <a:solidFill>
                  <a:srgbClr val="000000"/>
                </a:solidFill>
              </a:rPr>
              <a:t> </a:t>
            </a:r>
            <a:r>
              <a:rPr lang="en-US" sz="3200" dirty="0" err="1">
                <a:solidFill>
                  <a:srgbClr val="000000"/>
                </a:solidFill>
              </a:rPr>
              <a:t>kehidupan</a:t>
            </a:r>
            <a:r>
              <a:rPr lang="en-US" sz="3200" dirty="0">
                <a:solidFill>
                  <a:srgbClr val="000000"/>
                </a:solidFill>
              </a:rPr>
              <a:t> ( </a:t>
            </a:r>
            <a:r>
              <a:rPr lang="en-US" sz="3200" dirty="0" err="1">
                <a:solidFill>
                  <a:srgbClr val="000000"/>
                </a:solidFill>
              </a:rPr>
              <a:t>keluarga</a:t>
            </a:r>
            <a:r>
              <a:rPr lang="en-US" sz="3200" dirty="0">
                <a:solidFill>
                  <a:srgbClr val="000000"/>
                </a:solidFill>
              </a:rPr>
              <a:t>, </a:t>
            </a:r>
            <a:r>
              <a:rPr lang="en-US" sz="3200" dirty="0" err="1">
                <a:solidFill>
                  <a:srgbClr val="000000"/>
                </a:solidFill>
              </a:rPr>
              <a:t>masyarakat</a:t>
            </a:r>
            <a:r>
              <a:rPr lang="en-US" sz="3200" dirty="0">
                <a:solidFill>
                  <a:srgbClr val="000000"/>
                </a:solidFill>
              </a:rPr>
              <a:t>, </a:t>
            </a:r>
            <a:r>
              <a:rPr lang="en-US" sz="3200" dirty="0" err="1">
                <a:solidFill>
                  <a:srgbClr val="000000"/>
                </a:solidFill>
              </a:rPr>
              <a:t>profesi</a:t>
            </a:r>
            <a:r>
              <a:rPr lang="en-US" sz="3200" dirty="0">
                <a:solidFill>
                  <a:srgbClr val="000000"/>
                </a:solidFill>
              </a:rPr>
              <a:t>, </a:t>
            </a:r>
            <a:r>
              <a:rPr lang="en-US" sz="3200" dirty="0" err="1">
                <a:solidFill>
                  <a:srgbClr val="000000"/>
                </a:solidFill>
              </a:rPr>
              <a:t>kesehatan</a:t>
            </a:r>
            <a:r>
              <a:rPr lang="en-US" sz="3200" dirty="0">
                <a:solidFill>
                  <a:srgbClr val="000000"/>
                </a:solidFill>
              </a:rPr>
              <a:t> </a:t>
            </a:r>
            <a:r>
              <a:rPr lang="en-US" sz="3200" dirty="0" err="1">
                <a:solidFill>
                  <a:srgbClr val="000000"/>
                </a:solidFill>
              </a:rPr>
              <a:t>dll</a:t>
            </a:r>
            <a:r>
              <a:rPr lang="en-US" sz="3200" dirty="0">
                <a:solidFill>
                  <a:srgbClr val="000000"/>
                </a:solidFill>
              </a:rPr>
              <a:t> ).</a:t>
            </a:r>
          </a:p>
          <a:p>
            <a:r>
              <a:rPr lang="en-US" sz="3200" dirty="0" err="1">
                <a:solidFill>
                  <a:srgbClr val="000000"/>
                </a:solidFill>
              </a:rPr>
              <a:t>Pekerjaan</a:t>
            </a:r>
            <a:r>
              <a:rPr lang="en-US" sz="3200" dirty="0">
                <a:solidFill>
                  <a:srgbClr val="000000"/>
                </a:solidFill>
              </a:rPr>
              <a:t> HANYA Salah </a:t>
            </a:r>
            <a:r>
              <a:rPr lang="en-US" sz="3200" dirty="0" err="1">
                <a:solidFill>
                  <a:srgbClr val="000000"/>
                </a:solidFill>
              </a:rPr>
              <a:t>satu</a:t>
            </a:r>
            <a:r>
              <a:rPr lang="en-US" sz="3200" dirty="0">
                <a:solidFill>
                  <a:srgbClr val="000000"/>
                </a:solidFill>
              </a:rPr>
              <a:t> </a:t>
            </a:r>
            <a:r>
              <a:rPr lang="en-US" sz="3200" dirty="0" err="1">
                <a:solidFill>
                  <a:srgbClr val="000000"/>
                </a:solidFill>
              </a:rPr>
              <a:t>aspek</a:t>
            </a:r>
            <a:r>
              <a:rPr lang="en-US" sz="3200" dirty="0">
                <a:solidFill>
                  <a:srgbClr val="000000"/>
                </a:solidFill>
              </a:rPr>
              <a:t>.</a:t>
            </a:r>
          </a:p>
          <a:p>
            <a:r>
              <a:rPr lang="en-US" sz="2400" i="1" dirty="0" err="1">
                <a:solidFill>
                  <a:srgbClr val="000000"/>
                </a:solidFill>
              </a:rPr>
              <a:t>Pastikan</a:t>
            </a:r>
            <a:r>
              <a:rPr lang="en-US" sz="2400" i="1" dirty="0">
                <a:solidFill>
                  <a:srgbClr val="000000"/>
                </a:solidFill>
              </a:rPr>
              <a:t> </a:t>
            </a:r>
            <a:r>
              <a:rPr lang="en-US" sz="2400" i="1" dirty="0" err="1">
                <a:solidFill>
                  <a:srgbClr val="000000"/>
                </a:solidFill>
              </a:rPr>
              <a:t>ini</a:t>
            </a:r>
            <a:r>
              <a:rPr lang="en-US" sz="2400" i="1" dirty="0">
                <a:solidFill>
                  <a:srgbClr val="000000"/>
                </a:solidFill>
              </a:rPr>
              <a:t> </a:t>
            </a:r>
            <a:r>
              <a:rPr lang="en-US" sz="2400" i="1" dirty="0" err="1">
                <a:solidFill>
                  <a:srgbClr val="000000"/>
                </a:solidFill>
              </a:rPr>
              <a:t>beda</a:t>
            </a:r>
            <a:r>
              <a:rPr lang="en-US" sz="2400" i="1" dirty="0">
                <a:solidFill>
                  <a:srgbClr val="000000"/>
                </a:solidFill>
              </a:rPr>
              <a:t> </a:t>
            </a:r>
            <a:r>
              <a:rPr lang="en-US" sz="2400" i="1" dirty="0" err="1">
                <a:solidFill>
                  <a:srgbClr val="000000"/>
                </a:solidFill>
              </a:rPr>
              <a:t>dengan</a:t>
            </a:r>
            <a:r>
              <a:rPr lang="en-US" sz="2400" i="1" dirty="0">
                <a:solidFill>
                  <a:srgbClr val="000000"/>
                </a:solidFill>
              </a:rPr>
              <a:t> </a:t>
            </a:r>
            <a:r>
              <a:rPr lang="en-US" sz="2400" i="1" dirty="0" err="1">
                <a:solidFill>
                  <a:srgbClr val="000000"/>
                </a:solidFill>
              </a:rPr>
              <a:t>panggilan</a:t>
            </a:r>
            <a:r>
              <a:rPr lang="en-US" sz="2400" i="1" dirty="0">
                <a:solidFill>
                  <a:srgbClr val="000000"/>
                </a:solidFill>
              </a:rPr>
              <a:t> </a:t>
            </a:r>
            <a:r>
              <a:rPr lang="en-US" sz="2400" i="1" dirty="0" err="1">
                <a:solidFill>
                  <a:srgbClr val="000000"/>
                </a:solidFill>
              </a:rPr>
              <a:t>untuk</a:t>
            </a:r>
            <a:r>
              <a:rPr lang="en-US" sz="2400" i="1" dirty="0">
                <a:solidFill>
                  <a:srgbClr val="000000"/>
                </a:solidFill>
              </a:rPr>
              <a:t> </a:t>
            </a:r>
            <a:r>
              <a:rPr lang="en-US" sz="2400" i="1" dirty="0" err="1">
                <a:solidFill>
                  <a:srgbClr val="000000"/>
                </a:solidFill>
              </a:rPr>
              <a:t>menjadi</a:t>
            </a:r>
            <a:r>
              <a:rPr lang="en-US" sz="2400" i="1" dirty="0">
                <a:solidFill>
                  <a:srgbClr val="000000"/>
                </a:solidFill>
              </a:rPr>
              <a:t> full timer.</a:t>
            </a:r>
          </a:p>
        </p:txBody>
      </p:sp>
    </p:spTree>
    <p:extLst>
      <p:ext uri="{BB962C8B-B14F-4D97-AF65-F5344CB8AC3E}">
        <p14:creationId xmlns:p14="http://schemas.microsoft.com/office/powerpoint/2010/main" val="962169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534851EA-BF84-42CC-AAC6-2AF9C01B989E}"/>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Apakah Tuhan memimpin untuk pekerjaan saya ?</a:t>
            </a:r>
          </a:p>
        </p:txBody>
      </p:sp>
      <p:graphicFrame>
        <p:nvGraphicFramePr>
          <p:cNvPr id="5" name="Content Placeholder 2">
            <a:extLst>
              <a:ext uri="{FF2B5EF4-FFF2-40B4-BE49-F238E27FC236}">
                <a16:creationId xmlns:a16="http://schemas.microsoft.com/office/drawing/2014/main" id="{F73A836D-4411-4169-878B-6724C8F88A29}"/>
              </a:ext>
            </a:extLst>
          </p:cNvPr>
          <p:cNvGraphicFramePr>
            <a:graphicFrameLocks noGrp="1"/>
          </p:cNvGraphicFramePr>
          <p:nvPr>
            <p:ph idx="1"/>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8599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EEC220-5CFD-41D3-A082-9EDE3EBF77A0}"/>
              </a:ext>
            </a:extLst>
          </p:cNvPr>
          <p:cNvSpPr>
            <a:spLocks noGrp="1"/>
          </p:cNvSpPr>
          <p:nvPr>
            <p:ph type="title"/>
          </p:nvPr>
        </p:nvSpPr>
        <p:spPr/>
        <p:txBody>
          <a:bodyPr>
            <a:normAutofit/>
          </a:bodyPr>
          <a:lstStyle/>
          <a:p>
            <a:r>
              <a:rPr lang="en-US" b="1" u="sng" dirty="0" err="1"/>
              <a:t>Betulkah</a:t>
            </a:r>
            <a:r>
              <a:rPr lang="en-US" b="1" u="sng" dirty="0"/>
              <a:t> </a:t>
            </a:r>
            <a:r>
              <a:rPr lang="en-US" b="1" u="sng" dirty="0" err="1"/>
              <a:t>keinginan</a:t>
            </a:r>
            <a:r>
              <a:rPr lang="en-US" b="1" u="sng" dirty="0"/>
              <a:t> </a:t>
            </a:r>
            <a:r>
              <a:rPr lang="en-US" b="1" u="sng" dirty="0" err="1"/>
              <a:t>kita</a:t>
            </a:r>
            <a:r>
              <a:rPr lang="en-US" b="1" u="sng" dirty="0"/>
              <a:t> </a:t>
            </a:r>
            <a:r>
              <a:rPr lang="en-US" b="1" u="sng" dirty="0" err="1"/>
              <a:t>dari</a:t>
            </a:r>
            <a:r>
              <a:rPr lang="en-US" b="1" u="sng" dirty="0"/>
              <a:t> Allah ?</a:t>
            </a:r>
            <a:br>
              <a:rPr lang="en-US" dirty="0"/>
            </a:br>
            <a:r>
              <a:rPr lang="en-US" dirty="0"/>
              <a:t> </a:t>
            </a:r>
            <a:r>
              <a:rPr lang="en-US" sz="4000" i="1" dirty="0"/>
              <a:t>( true desire or passion ).</a:t>
            </a:r>
            <a:endParaRPr lang="en-US" i="1" dirty="0"/>
          </a:p>
        </p:txBody>
      </p:sp>
      <p:sp>
        <p:nvSpPr>
          <p:cNvPr id="5" name="Content Placeholder 4">
            <a:extLst>
              <a:ext uri="{FF2B5EF4-FFF2-40B4-BE49-F238E27FC236}">
                <a16:creationId xmlns:a16="http://schemas.microsoft.com/office/drawing/2014/main" id="{D1EB0A0D-A397-4AB6-8FDA-8EBF42E8BAF6}"/>
              </a:ext>
            </a:extLst>
          </p:cNvPr>
          <p:cNvSpPr>
            <a:spLocks noGrp="1"/>
          </p:cNvSpPr>
          <p:nvPr>
            <p:ph idx="1"/>
          </p:nvPr>
        </p:nvSpPr>
        <p:spPr>
          <a:xfrm>
            <a:off x="500743" y="2188028"/>
            <a:ext cx="6901543" cy="4108677"/>
          </a:xfrm>
        </p:spPr>
        <p:txBody>
          <a:bodyPr>
            <a:normAutofit fontScale="85000" lnSpcReduction="20000"/>
          </a:bodyPr>
          <a:lstStyle/>
          <a:p>
            <a:pPr algn="ctr"/>
            <a:r>
              <a:rPr lang="en-US" sz="4000" i="1" dirty="0"/>
              <a:t>However, it can be exceedingly difficult to get in touch with your truest or deepest desires. Our motivations become so confused by sin and the brokenness of the world that our apparent desires are often far from the true desires that God has implanted in the depths of our hearts.</a:t>
            </a:r>
          </a:p>
          <a:p>
            <a:r>
              <a:rPr lang="en-US" sz="4000" i="1" dirty="0"/>
              <a:t>Roma 7 : 8, 15 dan 21 – 23.</a:t>
            </a:r>
          </a:p>
        </p:txBody>
      </p:sp>
      <p:pic>
        <p:nvPicPr>
          <p:cNvPr id="6" name="Picture 5">
            <a:extLst>
              <a:ext uri="{FF2B5EF4-FFF2-40B4-BE49-F238E27FC236}">
                <a16:creationId xmlns:a16="http://schemas.microsoft.com/office/drawing/2014/main" id="{3807F823-94B6-477A-8A5F-0EA1CAA596A3}"/>
              </a:ext>
            </a:extLst>
          </p:cNvPr>
          <p:cNvPicPr>
            <a:picLocks noChangeAspect="1"/>
          </p:cNvPicPr>
          <p:nvPr/>
        </p:nvPicPr>
        <p:blipFill>
          <a:blip r:embed="rId2"/>
          <a:stretch>
            <a:fillRect/>
          </a:stretch>
        </p:blipFill>
        <p:spPr>
          <a:xfrm>
            <a:off x="7943492" y="1807027"/>
            <a:ext cx="3330298" cy="4685847"/>
          </a:xfrm>
          <a:prstGeom prst="rect">
            <a:avLst/>
          </a:prstGeom>
        </p:spPr>
      </p:pic>
    </p:spTree>
    <p:extLst>
      <p:ext uri="{BB962C8B-B14F-4D97-AF65-F5344CB8AC3E}">
        <p14:creationId xmlns:p14="http://schemas.microsoft.com/office/powerpoint/2010/main" val="2776805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9CE2-0D20-441C-9D89-541EBEB0D15F}"/>
              </a:ext>
            </a:extLst>
          </p:cNvPr>
          <p:cNvSpPr>
            <a:spLocks noGrp="1"/>
          </p:cNvSpPr>
          <p:nvPr>
            <p:ph type="title"/>
          </p:nvPr>
        </p:nvSpPr>
        <p:spPr>
          <a:xfrm>
            <a:off x="762001" y="803325"/>
            <a:ext cx="5314536" cy="1325563"/>
          </a:xfrm>
        </p:spPr>
        <p:txBody>
          <a:bodyPr>
            <a:normAutofit/>
          </a:bodyPr>
          <a:lstStyle/>
          <a:p>
            <a:r>
              <a:rPr lang="en-US" sz="3700"/>
              <a:t>Panduan  </a:t>
            </a:r>
            <a:r>
              <a:rPr lang="en-US" sz="3700" err="1"/>
              <a:t>untuk</a:t>
            </a:r>
            <a:r>
              <a:rPr lang="en-US" sz="3700"/>
              <a:t>  PEKERJAAN </a:t>
            </a:r>
            <a:r>
              <a:rPr lang="en-US" sz="3700" err="1"/>
              <a:t>atau</a:t>
            </a:r>
            <a:r>
              <a:rPr lang="en-US" sz="3700"/>
              <a:t> PROFESI</a:t>
            </a:r>
          </a:p>
        </p:txBody>
      </p:sp>
      <p:sp>
        <p:nvSpPr>
          <p:cNvPr id="3" name="Content Placeholder 2">
            <a:extLst>
              <a:ext uri="{FF2B5EF4-FFF2-40B4-BE49-F238E27FC236}">
                <a16:creationId xmlns:a16="http://schemas.microsoft.com/office/drawing/2014/main" id="{66DB6886-71AB-42BD-9FC4-EDA2DB3516F7}"/>
              </a:ext>
            </a:extLst>
          </p:cNvPr>
          <p:cNvSpPr>
            <a:spLocks noGrp="1"/>
          </p:cNvSpPr>
          <p:nvPr>
            <p:ph idx="1"/>
          </p:nvPr>
        </p:nvSpPr>
        <p:spPr>
          <a:xfrm>
            <a:off x="762000" y="2279018"/>
            <a:ext cx="5314543" cy="4110896"/>
          </a:xfrm>
        </p:spPr>
        <p:txBody>
          <a:bodyPr anchor="t">
            <a:normAutofit fontScale="92500"/>
          </a:bodyPr>
          <a:lstStyle/>
          <a:p>
            <a:r>
              <a:rPr lang="en-US" sz="2400" dirty="0" err="1"/>
              <a:t>Meskipun</a:t>
            </a:r>
            <a:r>
              <a:rPr lang="en-US" sz="2400" dirty="0"/>
              <a:t> </a:t>
            </a:r>
            <a:r>
              <a:rPr lang="en-US" sz="2400" dirty="0" err="1"/>
              <a:t>Tuhan</a:t>
            </a:r>
            <a:r>
              <a:rPr lang="en-US" sz="2400" dirty="0"/>
              <a:t> </a:t>
            </a:r>
            <a:r>
              <a:rPr lang="en-US" sz="2400" dirty="0" err="1"/>
              <a:t>tak</a:t>
            </a:r>
            <a:r>
              <a:rPr lang="en-US" sz="2400" dirty="0"/>
              <a:t> </a:t>
            </a:r>
            <a:r>
              <a:rPr lang="en-US" sz="2400" dirty="0" err="1"/>
              <a:t>memberi</a:t>
            </a:r>
            <a:r>
              <a:rPr lang="en-US" sz="2400" dirty="0"/>
              <a:t> </a:t>
            </a:r>
            <a:r>
              <a:rPr lang="en-US" sz="2400" dirty="0" err="1"/>
              <a:t>petunjuk</a:t>
            </a:r>
            <a:r>
              <a:rPr lang="en-US" sz="2400" dirty="0"/>
              <a:t> </a:t>
            </a:r>
            <a:r>
              <a:rPr lang="en-US" sz="2400" dirty="0" err="1"/>
              <a:t>langsung</a:t>
            </a:r>
            <a:r>
              <a:rPr lang="en-US" sz="2400" dirty="0"/>
              <a:t> </a:t>
            </a:r>
            <a:r>
              <a:rPr lang="en-US" sz="2400" dirty="0" err="1"/>
              <a:t>untuk</a:t>
            </a:r>
            <a:r>
              <a:rPr lang="en-US" sz="2400" dirty="0"/>
              <a:t> </a:t>
            </a:r>
            <a:r>
              <a:rPr lang="en-US" sz="2400" dirty="0" err="1"/>
              <a:t>pekerjaan</a:t>
            </a:r>
            <a:r>
              <a:rPr lang="en-US" sz="2400" dirty="0"/>
              <a:t> dan </a:t>
            </a:r>
            <a:r>
              <a:rPr lang="en-US" sz="2400" dirty="0" err="1"/>
              <a:t>profesi</a:t>
            </a:r>
            <a:r>
              <a:rPr lang="en-US" sz="2400" dirty="0"/>
              <a:t>, </a:t>
            </a:r>
            <a:r>
              <a:rPr lang="en-US" sz="2400" dirty="0" err="1"/>
              <a:t>tapi</a:t>
            </a:r>
            <a:r>
              <a:rPr lang="en-US" sz="2400" dirty="0"/>
              <a:t> </a:t>
            </a:r>
            <a:r>
              <a:rPr lang="en-US" sz="2400" dirty="0" err="1"/>
              <a:t>Tuhanmemberi</a:t>
            </a:r>
            <a:r>
              <a:rPr lang="en-US" sz="2400" dirty="0"/>
              <a:t> </a:t>
            </a:r>
            <a:r>
              <a:rPr lang="en-US" sz="2400" dirty="0" err="1"/>
              <a:t>panduan</a:t>
            </a:r>
            <a:r>
              <a:rPr lang="en-US" sz="2400" dirty="0"/>
              <a:t> </a:t>
            </a:r>
            <a:r>
              <a:rPr lang="en-US" sz="2400" dirty="0" err="1"/>
              <a:t>melalui</a:t>
            </a:r>
            <a:r>
              <a:rPr lang="en-US" sz="2400" dirty="0"/>
              <a:t> PA, </a:t>
            </a:r>
            <a:r>
              <a:rPr lang="en-US" sz="2400" dirty="0" err="1"/>
              <a:t>doa</a:t>
            </a:r>
            <a:r>
              <a:rPr lang="en-US" sz="2400" dirty="0"/>
              <a:t>, KOMUNITAS KRISTEN dan </a:t>
            </a:r>
            <a:r>
              <a:rPr lang="en-US" sz="2400" dirty="0" err="1"/>
              <a:t>refleksi</a:t>
            </a:r>
            <a:r>
              <a:rPr lang="en-US" sz="2400" dirty="0"/>
              <a:t> </a:t>
            </a:r>
            <a:r>
              <a:rPr lang="en-US" sz="2400" dirty="0" err="1"/>
              <a:t>pribadi</a:t>
            </a:r>
            <a:r>
              <a:rPr lang="en-US" sz="2400" dirty="0"/>
              <a:t>. </a:t>
            </a:r>
            <a:r>
              <a:rPr lang="en-US" sz="2400" dirty="0" err="1"/>
              <a:t>Kepekaan</a:t>
            </a:r>
            <a:r>
              <a:rPr lang="en-US" sz="2400" dirty="0"/>
              <a:t> </a:t>
            </a:r>
            <a:r>
              <a:rPr lang="en-US" sz="2400" dirty="0" err="1"/>
              <a:t>kita</a:t>
            </a:r>
            <a:r>
              <a:rPr lang="en-US" sz="2400" dirty="0"/>
              <a:t> </a:t>
            </a:r>
            <a:r>
              <a:rPr lang="en-US" sz="2400" dirty="0" err="1"/>
              <a:t>perlu</a:t>
            </a:r>
            <a:r>
              <a:rPr lang="en-US" sz="2400" dirty="0"/>
              <a:t> </a:t>
            </a:r>
            <a:r>
              <a:rPr lang="en-US" sz="2400" dirty="0" err="1"/>
              <a:t>ditingkatkan</a:t>
            </a:r>
            <a:r>
              <a:rPr lang="en-US" sz="2400" dirty="0"/>
              <a:t>.</a:t>
            </a:r>
          </a:p>
          <a:p>
            <a:r>
              <a:rPr lang="en-US" sz="2400" dirty="0"/>
              <a:t> </a:t>
            </a:r>
            <a:r>
              <a:rPr lang="en-US" sz="2400" dirty="0" err="1"/>
              <a:t>Disini</a:t>
            </a:r>
            <a:r>
              <a:rPr lang="en-US" sz="2400" dirty="0"/>
              <a:t> </a:t>
            </a:r>
            <a:r>
              <a:rPr lang="en-US" sz="2400" dirty="0" err="1"/>
              <a:t>akan</a:t>
            </a:r>
            <a:r>
              <a:rPr lang="en-US" sz="2400" dirty="0"/>
              <a:t> </a:t>
            </a:r>
            <a:r>
              <a:rPr lang="en-US" sz="2400" dirty="0" err="1"/>
              <a:t>dilihat</a:t>
            </a:r>
            <a:r>
              <a:rPr lang="en-US" sz="2400" dirty="0"/>
              <a:t> TIGA </a:t>
            </a:r>
            <a:r>
              <a:rPr lang="en-US" sz="2400" dirty="0" err="1"/>
              <a:t>pertimbangan</a:t>
            </a:r>
            <a:r>
              <a:rPr lang="en-US" sz="2400" dirty="0"/>
              <a:t> </a:t>
            </a:r>
            <a:r>
              <a:rPr lang="en-US" sz="2400" dirty="0" err="1"/>
              <a:t>utama</a:t>
            </a:r>
            <a:r>
              <a:rPr lang="en-US" sz="2400" dirty="0"/>
              <a:t> </a:t>
            </a:r>
            <a:r>
              <a:rPr lang="en-US" sz="2400" dirty="0" err="1"/>
              <a:t>untuk</a:t>
            </a:r>
            <a:r>
              <a:rPr lang="en-US" sz="2400" dirty="0"/>
              <a:t> </a:t>
            </a:r>
            <a:r>
              <a:rPr lang="en-US" sz="2400" dirty="0" err="1"/>
              <a:t>panggilan</a:t>
            </a:r>
            <a:r>
              <a:rPr lang="en-US" sz="2400" dirty="0"/>
              <a:t> </a:t>
            </a:r>
            <a:r>
              <a:rPr lang="en-US" sz="2400" dirty="0" err="1"/>
              <a:t>profesi</a:t>
            </a:r>
            <a:r>
              <a:rPr lang="en-US" sz="2400" dirty="0"/>
              <a:t>.</a:t>
            </a:r>
          </a:p>
          <a:p>
            <a:r>
              <a:rPr lang="en-US" sz="2400" dirty="0"/>
              <a:t>Frederick Buechner writes: </a:t>
            </a:r>
            <a:r>
              <a:rPr lang="en-US" sz="2400" dirty="0">
                <a:solidFill>
                  <a:srgbClr val="FFFF00"/>
                </a:solidFill>
              </a:rPr>
              <a:t>“The place God calls you to is where your deep gladness and the world’s deep hunger meet.”</a:t>
            </a:r>
          </a:p>
          <a:p>
            <a:r>
              <a:rPr lang="en-US" sz="2400" dirty="0" err="1"/>
              <a:t>Thats</a:t>
            </a:r>
            <a:r>
              <a:rPr lang="en-US" sz="2400" dirty="0"/>
              <a:t> above 3 item,  </a:t>
            </a:r>
            <a:r>
              <a:rPr lang="en-US" sz="2400" dirty="0" err="1"/>
              <a:t>panduan</a:t>
            </a:r>
            <a:r>
              <a:rPr lang="en-US" sz="2400" dirty="0"/>
              <a:t> </a:t>
            </a:r>
            <a:r>
              <a:rPr lang="en-US" sz="2400" dirty="0" err="1"/>
              <a:t>umum</a:t>
            </a:r>
            <a:r>
              <a:rPr lang="en-US" sz="2400" dirty="0"/>
              <a:t>, </a:t>
            </a:r>
            <a:r>
              <a:rPr lang="en-US" sz="2400" dirty="0" err="1"/>
              <a:t>tidak</a:t>
            </a:r>
            <a:r>
              <a:rPr lang="en-US" sz="2400" dirty="0"/>
              <a:t> </a:t>
            </a:r>
            <a:r>
              <a:rPr lang="en-US" sz="2400" dirty="0" err="1"/>
              <a:t>selalu</a:t>
            </a:r>
            <a:r>
              <a:rPr lang="en-US" sz="2400" dirty="0"/>
              <a:t>.</a:t>
            </a:r>
          </a:p>
          <a:p>
            <a:endParaRPr lang="en-US" sz="1800" dirty="0"/>
          </a:p>
          <a:p>
            <a:endParaRPr lang="en-US" sz="1800" dirty="0"/>
          </a:p>
        </p:txBody>
      </p:sp>
      <p:sp>
        <p:nvSpPr>
          <p:cNvPr id="13"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CAD87BB-13BE-48BB-B41C-F0E92A2BD945}"/>
              </a:ext>
            </a:extLst>
          </p:cNvPr>
          <p:cNvPicPr>
            <a:picLocks noChangeAspect="1"/>
          </p:cNvPicPr>
          <p:nvPr/>
        </p:nvPicPr>
        <p:blipFill rotWithShape="1">
          <a:blip r:embed="rId2"/>
          <a:srcRect l="26124" r="6996" b="2"/>
          <a:stretch/>
        </p:blipFill>
        <p:spPr>
          <a:xfrm>
            <a:off x="6666460" y="90661"/>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4263753074"/>
      </p:ext>
    </p:extLst>
  </p:cSld>
  <p:clrMapOvr>
    <a:overrideClrMapping bg1="dk1" tx1="lt1" bg2="dk2" tx2="lt2" accent1="accent1" accent2="accent2" accent3="accent3" accent4="accent4" accent5="accent5" accent6="accent6" hlink="hlink" folHlink="folHlink"/>
  </p:clrMapOvr>
</p:sld>
</file>

<file path=ppt/theme/_rels/theme3.xml.rels><?xml version="1.0" encoding="UTF-8" standalone="yes"?>
<Relationships xmlns="http://schemas.openxmlformats.org/package/2006/relationships"><Relationship Id="rId1" Type="http://schemas.openxmlformats.org/officeDocument/2006/relationships/image" Target="../media/image3.jpeg" /></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a:themeElements>
    <a:clrScheme name="">
      <a:dk1>
        <a:srgbClr val="000000"/>
      </a:dk1>
      <a:lt1>
        <a:srgbClr val="FFFFFF"/>
      </a:lt1>
      <a:dk2>
        <a:srgbClr val="A7A7A7"/>
      </a:dk2>
      <a:lt2>
        <a:srgbClr val="535353"/>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Default">
      <a:majorFont>
        <a:latin typeface="Oswald Regular"/>
        <a:ea typeface="Oswald Regular"/>
        <a:cs typeface="Oswald Regular"/>
      </a:majorFont>
      <a:minorFont>
        <a:latin typeface="DIN Medium"/>
        <a:ea typeface="DIN Medium"/>
        <a:cs typeface="DIN Medium"/>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rgbClr val="0365C0"/>
          </a:solidFill>
          <a:prstDash val="solid"/>
          <a:bevel/>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584200" rtl="0" eaLnBrk="1" fontAlgn="base" latinLnBrk="0" hangingPunct="0">
          <a:lnSpc>
            <a:spcPct val="100000"/>
          </a:lnSpc>
          <a:spcBef>
            <a:spcPct val="0"/>
          </a:spcBef>
          <a:spcAft>
            <a:spcPct val="0"/>
          </a:spcAft>
          <a:buClrTx/>
          <a:buSzTx/>
          <a:buFontTx/>
          <a:buNone/>
          <a:tabLst/>
          <a:defRPr kumimoji="0" lang="en-US" altLang="en-US" sz="3600" b="0" i="0" u="none" strike="noStrike" cap="none" normalizeH="0" baseline="0">
            <a:ln>
              <a:noFill/>
            </a:ln>
            <a:solidFill>
              <a:srgbClr val="000000"/>
            </a:solidFill>
            <a:effectLst/>
            <a:latin typeface="DIN Medium" charset="0"/>
            <a:ea typeface="DIN Medium" charset="0"/>
            <a:cs typeface="DIN Medium" charset="0"/>
            <a:sym typeface="DIN Medium" charset="0"/>
          </a:defRPr>
        </a:defPPr>
      </a:lstStyle>
    </a:spDef>
    <a:lnDef>
      <a:spPr bwMode="auto">
        <a:xfrm>
          <a:off x="0" y="0"/>
          <a:ext cx="1" cy="1"/>
        </a:xfrm>
        <a:custGeom>
          <a:avLst/>
          <a:gdLst/>
          <a:ahLst/>
          <a:cxnLst/>
          <a:rect l="0" t="0" r="0" b="0"/>
          <a:pathLst/>
        </a:custGeom>
        <a:solidFill>
          <a:srgbClr val="FFFFFF"/>
        </a:solidFill>
        <a:ln w="25400" cap="flat" cmpd="sng" algn="ctr">
          <a:solidFill>
            <a:srgbClr val="0365C0"/>
          </a:solidFill>
          <a:prstDash val="solid"/>
          <a:bevel/>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spAutoFit/>
      </a:bodyPr>
      <a:lstStyle>
        <a:defPPr marL="0" marR="0" indent="0" algn="ctr" defTabSz="584200" rtl="0" eaLnBrk="1" fontAlgn="base" latinLnBrk="0" hangingPunct="0">
          <a:lnSpc>
            <a:spcPct val="100000"/>
          </a:lnSpc>
          <a:spcBef>
            <a:spcPct val="0"/>
          </a:spcBef>
          <a:spcAft>
            <a:spcPct val="0"/>
          </a:spcAft>
          <a:buClrTx/>
          <a:buSzTx/>
          <a:buFontTx/>
          <a:buNone/>
          <a:tabLst/>
          <a:defRPr kumimoji="0" lang="en-US" altLang="en-US" sz="3600" b="0" i="0" u="none" strike="noStrike" cap="none" normalizeH="0" baseline="0">
            <a:ln>
              <a:noFill/>
            </a:ln>
            <a:solidFill>
              <a:srgbClr val="000000"/>
            </a:solidFill>
            <a:effectLst/>
            <a:latin typeface="DIN Medium" charset="0"/>
            <a:ea typeface="DIN Medium" charset="0"/>
            <a:cs typeface="DIN Medium" charset="0"/>
            <a:sym typeface="DIN Medium"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2222</TotalTime>
  <Words>1705</Words>
  <Application>Microsoft Office PowerPoint</Application>
  <PresentationFormat>Widescreen</PresentationFormat>
  <Paragraphs>294</Paragraphs>
  <Slides>40</Slides>
  <Notes>4</Notes>
  <HiddenSlides>0</HiddenSlides>
  <MMClips>0</MMClips>
  <ScaleCrop>false</ScaleCrop>
  <HeadingPairs>
    <vt:vector size="4" baseType="variant">
      <vt:variant>
        <vt:lpstr>Theme</vt:lpstr>
      </vt:variant>
      <vt:variant>
        <vt:i4>5</vt:i4>
      </vt:variant>
      <vt:variant>
        <vt:lpstr>Slide Titles</vt:lpstr>
      </vt:variant>
      <vt:variant>
        <vt:i4>40</vt:i4>
      </vt:variant>
    </vt:vector>
  </HeadingPairs>
  <TitlesOfParts>
    <vt:vector size="45" baseType="lpstr">
      <vt:lpstr>Office Theme</vt:lpstr>
      <vt:lpstr>1_Default</vt:lpstr>
      <vt:lpstr>Apex</vt:lpstr>
      <vt:lpstr>1_Office Theme</vt:lpstr>
      <vt:lpstr>2_Office Theme</vt:lpstr>
      <vt:lpstr>PowerPoint Presentation</vt:lpstr>
      <vt:lpstr>PowerPoint Presentation</vt:lpstr>
      <vt:lpstr>Ringkasan penjelasan</vt:lpstr>
      <vt:lpstr>Wirausaha dari pandangan Kristiani</vt:lpstr>
      <vt:lpstr>Calling and vocation ( Panggilan dan profesi pekerjaan )  Note : Panggilan wirausaha, bagian dari pekerjaan</vt:lpstr>
      <vt:lpstr>Panggilan mengikut Kristus  </vt:lpstr>
      <vt:lpstr>Apakah Tuhan memimpin untuk pekerjaan saya ?</vt:lpstr>
      <vt:lpstr>Betulkah keinginan kita dari Allah ?  ( true desire or passion ).</vt:lpstr>
      <vt:lpstr>Panduan  untuk  PEKERJAAN atau PROFESI</vt:lpstr>
      <vt:lpstr>Bisnis apa ya ?</vt:lpstr>
      <vt:lpstr>Dasar pertimbangan untuk profesi :</vt:lpstr>
      <vt:lpstr>Pertimbangan untuk pengusaha Kristen dan bidang usaha ….</vt:lpstr>
      <vt:lpstr>Mengenali SANDBOX anda</vt:lpstr>
      <vt:lpstr> SANDBOX saya dan Pilihan saat mau wiraswasta (1990 – 1995)</vt:lpstr>
      <vt:lpstr>Perjalanan Bisnis saya</vt:lpstr>
      <vt:lpstr>TIPS  untuk memilih bidang usaha</vt:lpstr>
      <vt:lpstr>Beragam macam bentuk bisnis.</vt:lpstr>
      <vt:lpstr>Berbagai model bisnis </vt:lpstr>
      <vt:lpstr>E commerce dan peluang anda</vt:lpstr>
      <vt:lpstr>E commerce dan peluang bisnis Dengan hadirnya e commerce, terjadi banyak perubahan tatanan, peluang, model bisnis, dan berbagai keterlibatan anda.</vt:lpstr>
      <vt:lpstr>Creative new Biz process</vt:lpstr>
      <vt:lpstr>Pemula di Ecoomerce bisa ikut dimana ?</vt:lpstr>
      <vt:lpstr>Business model baru karena E commerce</vt:lpstr>
      <vt:lpstr>Peluang anda sebagai pemula mendukung E commerce :</vt:lpstr>
      <vt:lpstr>Membuat MODEL bisnis</vt:lpstr>
      <vt:lpstr>Contoh/ case MODELLING</vt:lpstr>
      <vt:lpstr>Kenapa membuat model  ( Simulasi dari keadaan sebenarnya )</vt:lpstr>
      <vt:lpstr>Ayo CHECK UP model bisnis anda ! Melihat bisnis anda dengan Business Model Canvas</vt:lpstr>
      <vt:lpstr>PowerPoint Presentation</vt:lpstr>
      <vt:lpstr>PowerPoint Presentation</vt:lpstr>
      <vt:lpstr>Ringkasan pembuatan model</vt:lpstr>
      <vt:lpstr>Membuat  niat berusaha tumbuh</vt:lpstr>
      <vt:lpstr>PowerPoint Presentation</vt:lpstr>
      <vt:lpstr>Komunitas</vt:lpstr>
      <vt:lpstr>Product development </vt:lpstr>
      <vt:lpstr>PowerPoint Presentation</vt:lpstr>
      <vt:lpstr>PowerPoint Presentation</vt:lpstr>
      <vt:lpstr>Contoh transformasi real case mengubah projector statis menjadi All-in-1 presentation booth dan  sarana mengajar disekolah yang menarik</vt:lpstr>
      <vt:lpstr>Kumpulan tips pengusaha</vt:lpstr>
      <vt:lpstr>Resources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 Soesilo</dc:creator>
  <cp:lastModifiedBy>renalto wijaya</cp:lastModifiedBy>
  <cp:revision>10</cp:revision>
  <dcterms:created xsi:type="dcterms:W3CDTF">2022-10-05T00:12:40Z</dcterms:created>
  <dcterms:modified xsi:type="dcterms:W3CDTF">2022-10-08T10:34:35Z</dcterms:modified>
</cp:coreProperties>
</file>